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theme/theme3.xml" ContentType="application/vnd.openxmlformats-officedocument.theme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 /><Relationship Id="rId2" Type="http://schemas.openxmlformats.org/package/2006/relationships/metadata/core-properties" Target="docProps/core.xml" /><Relationship Id="rId1" Type="http://schemas.openxmlformats.org/officeDocument/2006/relationships/officeDocument" Target="ppt/presentation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96" r:id="rId1"/>
    <p:sldMasterId id="2147483697" r:id="rId2"/>
    <p:sldMasterId id="2147483698" r:id="rId3"/>
    <p:sldMasterId id="2147483699" r:id="rId4"/>
  </p:sldMasterIdLst>
  <p:notesMasterIdLst>
    <p:notesMasterId r:id="rId12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</p:sldIdLst>
  <p:sldSz cx="12192000" cy="6858000"/>
  <p:notesSz cx="7559675" cy="10691813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1" d="100"/>
          <a:sy n="51" d="100"/>
        </p:scale>
        <p:origin x="1232" y="2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 /><Relationship Id="rId13" Type="http://schemas.openxmlformats.org/officeDocument/2006/relationships/presProps" Target="presProps.xml" /><Relationship Id="rId3" Type="http://schemas.openxmlformats.org/officeDocument/2006/relationships/slideMaster" Target="slideMasters/slideMaster3.xml" /><Relationship Id="rId7" Type="http://schemas.openxmlformats.org/officeDocument/2006/relationships/slide" Target="slides/slide3.xml" /><Relationship Id="rId12" Type="http://schemas.openxmlformats.org/officeDocument/2006/relationships/notesMaster" Target="notesMasters/notesMaster1.xml" /><Relationship Id="rId2" Type="http://schemas.openxmlformats.org/officeDocument/2006/relationships/slideMaster" Target="slideMasters/slideMaster2.xml" /><Relationship Id="rId16" Type="http://schemas.openxmlformats.org/officeDocument/2006/relationships/tableStyles" Target="tableStyles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2.xml" /><Relationship Id="rId11" Type="http://schemas.openxmlformats.org/officeDocument/2006/relationships/slide" Target="slides/slide7.xml" /><Relationship Id="rId5" Type="http://schemas.openxmlformats.org/officeDocument/2006/relationships/slide" Target="slides/slide1.xml" /><Relationship Id="rId15" Type="http://schemas.openxmlformats.org/officeDocument/2006/relationships/theme" Target="theme/theme1.xml" /><Relationship Id="rId10" Type="http://schemas.openxmlformats.org/officeDocument/2006/relationships/slide" Target="slides/slide6.xml" /><Relationship Id="rId4" Type="http://schemas.openxmlformats.org/officeDocument/2006/relationships/slideMaster" Target="slideMasters/slideMaster4.xml" /><Relationship Id="rId9" Type="http://schemas.openxmlformats.org/officeDocument/2006/relationships/slide" Target="slides/slide5.xml" /><Relationship Id="rId14" Type="http://schemas.openxmlformats.org/officeDocument/2006/relationships/viewProps" Target="viewProps.xml" 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 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260175" y="801875"/>
            <a:ext cx="5040025" cy="40094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755950" y="5078600"/>
            <a:ext cx="6047725" cy="4811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 /><Relationship Id="rId1" Type="http://schemas.openxmlformats.org/officeDocument/2006/relationships/notesMaster" Target="../notesMasters/notesMaster1.xml" 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 /><Relationship Id="rId1" Type="http://schemas.openxmlformats.org/officeDocument/2006/relationships/notesMaster" Target="../notesMasters/notesMaster1.xml" 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 /><Relationship Id="rId1" Type="http://schemas.openxmlformats.org/officeDocument/2006/relationships/notesMaster" Target="../notesMasters/notesMaster1.xml" 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 /><Relationship Id="rId1" Type="http://schemas.openxmlformats.org/officeDocument/2006/relationships/notesMaster" Target="../notesMasters/notesMaster1.xml" 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 /><Relationship Id="rId1" Type="http://schemas.openxmlformats.org/officeDocument/2006/relationships/notesMaster" Target="../notesMasters/notesMaster1.xml" 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 /><Relationship Id="rId1" Type="http://schemas.openxmlformats.org/officeDocument/2006/relationships/notesMaster" Target="../notesMasters/notesMaster1.xml" 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 /><Relationship Id="rId1" Type="http://schemas.openxmlformats.org/officeDocument/2006/relationships/notesMaster" Target="../notesMasters/notesMaster1.xml" 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0" name="Google Shape;280;p1:notes"/>
          <p:cNvSpPr txBox="1">
            <a:spLocks noGrp="1"/>
          </p:cNvSpPr>
          <p:nvPr>
            <p:ph type="body" idx="1"/>
          </p:nvPr>
        </p:nvSpPr>
        <p:spPr>
          <a:xfrm>
            <a:off x="755950" y="5078600"/>
            <a:ext cx="6047725" cy="4811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81" name="Google Shape;28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17488" y="801688"/>
            <a:ext cx="7126287" cy="40100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" name="Google Shape;286;p2:notes"/>
          <p:cNvSpPr txBox="1">
            <a:spLocks noGrp="1"/>
          </p:cNvSpPr>
          <p:nvPr>
            <p:ph type="body" idx="1"/>
          </p:nvPr>
        </p:nvSpPr>
        <p:spPr>
          <a:xfrm>
            <a:off x="755950" y="5078600"/>
            <a:ext cx="6047725" cy="4811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87" name="Google Shape;287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217488" y="801688"/>
            <a:ext cx="7126287" cy="40100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" name="Google Shape;292;p3:notes"/>
          <p:cNvSpPr txBox="1">
            <a:spLocks noGrp="1"/>
          </p:cNvSpPr>
          <p:nvPr>
            <p:ph type="body" idx="1"/>
          </p:nvPr>
        </p:nvSpPr>
        <p:spPr>
          <a:xfrm>
            <a:off x="755950" y="5078600"/>
            <a:ext cx="6047725" cy="4811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3" name="Google Shape;293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217488" y="801688"/>
            <a:ext cx="7126287" cy="40100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Google Shape;298;p4:notes"/>
          <p:cNvSpPr txBox="1">
            <a:spLocks noGrp="1"/>
          </p:cNvSpPr>
          <p:nvPr>
            <p:ph type="body" idx="1"/>
          </p:nvPr>
        </p:nvSpPr>
        <p:spPr>
          <a:xfrm>
            <a:off x="755950" y="5078600"/>
            <a:ext cx="6047725" cy="4811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9" name="Google Shape;299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217488" y="801688"/>
            <a:ext cx="7126287" cy="40100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4" name="Google Shape;304;p5:notes"/>
          <p:cNvSpPr txBox="1">
            <a:spLocks noGrp="1"/>
          </p:cNvSpPr>
          <p:nvPr>
            <p:ph type="body" idx="1"/>
          </p:nvPr>
        </p:nvSpPr>
        <p:spPr>
          <a:xfrm>
            <a:off x="755950" y="5078600"/>
            <a:ext cx="6047725" cy="4811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05" name="Google Shape;305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217488" y="801688"/>
            <a:ext cx="7126287" cy="40100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0" name="Google Shape;310;p6:notes"/>
          <p:cNvSpPr txBox="1">
            <a:spLocks noGrp="1"/>
          </p:cNvSpPr>
          <p:nvPr>
            <p:ph type="body" idx="1"/>
          </p:nvPr>
        </p:nvSpPr>
        <p:spPr>
          <a:xfrm>
            <a:off x="755950" y="5078600"/>
            <a:ext cx="6047725" cy="4811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11" name="Google Shape;311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217488" y="801688"/>
            <a:ext cx="7126287" cy="40100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6" name="Google Shape;316;p7:notes"/>
          <p:cNvSpPr txBox="1">
            <a:spLocks noGrp="1"/>
          </p:cNvSpPr>
          <p:nvPr>
            <p:ph type="body" idx="1"/>
          </p:nvPr>
        </p:nvSpPr>
        <p:spPr>
          <a:xfrm>
            <a:off x="755950" y="5078600"/>
            <a:ext cx="6047725" cy="4811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17" name="Google Shape;31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217488" y="801688"/>
            <a:ext cx="7126287" cy="40100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 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 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 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 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 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 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 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 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 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 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 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 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 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 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 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 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 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 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 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 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 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x">
  <p:cSld name="TITLE_AND_BODY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2"/>
          <p:cNvSpPr txBox="1">
            <a:spLocks noGrp="1"/>
          </p:cNvSpPr>
          <p:nvPr>
            <p:ph type="title"/>
          </p:nvPr>
        </p:nvSpPr>
        <p:spPr>
          <a:xfrm>
            <a:off x="1506960" y="2404440"/>
            <a:ext cx="7766640" cy="16459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2"/>
          <p:cNvSpPr txBox="1">
            <a:spLocks noGrp="1"/>
          </p:cNvSpPr>
          <p:nvPr>
            <p:ph type="subTitle" idx="1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, Content over Content" type="objOverTx">
  <p:cSld name="OBJECT_OVER_TEXT"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11"/>
          <p:cNvSpPr txBox="1">
            <a:spLocks noGrp="1"/>
          </p:cNvSpPr>
          <p:nvPr>
            <p:ph type="title"/>
          </p:nvPr>
        </p:nvSpPr>
        <p:spPr>
          <a:xfrm>
            <a:off x="1506960" y="2404440"/>
            <a:ext cx="7766640" cy="16459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5" name="Google Shape;65;p11"/>
          <p:cNvSpPr txBox="1">
            <a:spLocks noGrp="1"/>
          </p:cNvSpPr>
          <p:nvPr>
            <p:ph type="body" idx="1"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1"/>
          <p:cNvSpPr txBox="1">
            <a:spLocks noGrp="1"/>
          </p:cNvSpPr>
          <p:nvPr>
            <p:ph type="body" idx="2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, 4 Content" type="fourObj">
  <p:cSld name="FOUR_OBJECTS"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12"/>
          <p:cNvSpPr txBox="1">
            <a:spLocks noGrp="1"/>
          </p:cNvSpPr>
          <p:nvPr>
            <p:ph type="title"/>
          </p:nvPr>
        </p:nvSpPr>
        <p:spPr>
          <a:xfrm>
            <a:off x="1506960" y="2404440"/>
            <a:ext cx="7766640" cy="16459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9" name="Google Shape;69;p12"/>
          <p:cNvSpPr txBox="1">
            <a:spLocks noGrp="1"/>
          </p:cNvSpPr>
          <p:nvPr>
            <p:ph type="body" idx="1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2"/>
          <p:cNvSpPr txBox="1">
            <a:spLocks noGrp="1"/>
          </p:cNvSpPr>
          <p:nvPr>
            <p:ph type="body" idx="2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12"/>
          <p:cNvSpPr txBox="1">
            <a:spLocks noGrp="1"/>
          </p:cNvSpPr>
          <p:nvPr>
            <p:ph type="body" idx="3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2"/>
          <p:cNvSpPr txBox="1">
            <a:spLocks noGrp="1"/>
          </p:cNvSpPr>
          <p:nvPr>
            <p:ph type="body" idx="4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, 6 Content">
  <p:cSld name="Title, 6 Content"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13"/>
          <p:cNvSpPr txBox="1">
            <a:spLocks noGrp="1"/>
          </p:cNvSpPr>
          <p:nvPr>
            <p:ph type="title"/>
          </p:nvPr>
        </p:nvSpPr>
        <p:spPr>
          <a:xfrm>
            <a:off x="1506960" y="2404440"/>
            <a:ext cx="7766640" cy="16459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5" name="Google Shape;75;p13"/>
          <p:cNvSpPr txBox="1">
            <a:spLocks noGrp="1"/>
          </p:cNvSpPr>
          <p:nvPr>
            <p:ph type="body" idx="1"/>
          </p:nvPr>
        </p:nvSpPr>
        <p:spPr>
          <a:xfrm>
            <a:off x="609480" y="1604520"/>
            <a:ext cx="353304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3"/>
          <p:cNvSpPr txBox="1">
            <a:spLocks noGrp="1"/>
          </p:cNvSpPr>
          <p:nvPr>
            <p:ph type="body" idx="2"/>
          </p:nvPr>
        </p:nvSpPr>
        <p:spPr>
          <a:xfrm>
            <a:off x="4319640" y="1604520"/>
            <a:ext cx="353304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13"/>
          <p:cNvSpPr txBox="1">
            <a:spLocks noGrp="1"/>
          </p:cNvSpPr>
          <p:nvPr>
            <p:ph type="body" idx="3"/>
          </p:nvPr>
        </p:nvSpPr>
        <p:spPr>
          <a:xfrm>
            <a:off x="8029800" y="1604520"/>
            <a:ext cx="353304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3"/>
          <p:cNvSpPr txBox="1">
            <a:spLocks noGrp="1"/>
          </p:cNvSpPr>
          <p:nvPr>
            <p:ph type="body" idx="4"/>
          </p:nvPr>
        </p:nvSpPr>
        <p:spPr>
          <a:xfrm>
            <a:off x="609480" y="3682080"/>
            <a:ext cx="353304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3"/>
          <p:cNvSpPr txBox="1">
            <a:spLocks noGrp="1"/>
          </p:cNvSpPr>
          <p:nvPr>
            <p:ph type="body" idx="5"/>
          </p:nvPr>
        </p:nvSpPr>
        <p:spPr>
          <a:xfrm>
            <a:off x="4319640" y="3682080"/>
            <a:ext cx="353304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13"/>
          <p:cNvSpPr txBox="1">
            <a:spLocks noGrp="1"/>
          </p:cNvSpPr>
          <p:nvPr>
            <p:ph type="body" idx="6"/>
          </p:nvPr>
        </p:nvSpPr>
        <p:spPr>
          <a:xfrm>
            <a:off x="8029800" y="3682080"/>
            <a:ext cx="353304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 Slide" type="blank">
  <p:cSld name="BLANK"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x">
  <p:cSld name="TITLE_AND_BODY"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16"/>
          <p:cNvSpPr txBox="1">
            <a:spLocks noGrp="1"/>
          </p:cNvSpPr>
          <p:nvPr>
            <p:ph type="title"/>
          </p:nvPr>
        </p:nvSpPr>
        <p:spPr>
          <a:xfrm>
            <a:off x="1506960" y="2404440"/>
            <a:ext cx="7766640" cy="16459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1" name="Google Shape;101;p16"/>
          <p:cNvSpPr txBox="1">
            <a:spLocks noGrp="1"/>
          </p:cNvSpPr>
          <p:nvPr>
            <p:ph type="subTitle" idx="1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, Content" type="obj">
  <p:cSld name="OBJECT"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17"/>
          <p:cNvSpPr txBox="1">
            <a:spLocks noGrp="1"/>
          </p:cNvSpPr>
          <p:nvPr>
            <p:ph type="title"/>
          </p:nvPr>
        </p:nvSpPr>
        <p:spPr>
          <a:xfrm>
            <a:off x="1506960" y="2404440"/>
            <a:ext cx="7766640" cy="16459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4" name="Google Shape;104;p17"/>
          <p:cNvSpPr txBox="1">
            <a:spLocks noGrp="1"/>
          </p:cNvSpPr>
          <p:nvPr>
            <p:ph type="body" idx="1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rm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, 2 Content" type="twoObj">
  <p:cSld name="TWO_OBJECTS"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18"/>
          <p:cNvSpPr txBox="1">
            <a:spLocks noGrp="1"/>
          </p:cNvSpPr>
          <p:nvPr>
            <p:ph type="title"/>
          </p:nvPr>
        </p:nvSpPr>
        <p:spPr>
          <a:xfrm>
            <a:off x="1506960" y="2404440"/>
            <a:ext cx="7766640" cy="16459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7" name="Google Shape;107;p18"/>
          <p:cNvSpPr txBox="1">
            <a:spLocks noGrp="1"/>
          </p:cNvSpPr>
          <p:nvPr>
            <p:ph type="body" idx="1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rm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8" name="Google Shape;108;p18"/>
          <p:cNvSpPr txBox="1">
            <a:spLocks noGrp="1"/>
          </p:cNvSpPr>
          <p:nvPr>
            <p:ph type="body" idx="2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rm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19"/>
          <p:cNvSpPr txBox="1">
            <a:spLocks noGrp="1"/>
          </p:cNvSpPr>
          <p:nvPr>
            <p:ph type="title"/>
          </p:nvPr>
        </p:nvSpPr>
        <p:spPr>
          <a:xfrm>
            <a:off x="1506960" y="2404440"/>
            <a:ext cx="7766640" cy="16459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entered Text" type="objOnly">
  <p:cSld name="OBJECT_ONLY"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20"/>
          <p:cNvSpPr txBox="1">
            <a:spLocks noGrp="1"/>
          </p:cNvSpPr>
          <p:nvPr>
            <p:ph type="subTitle" idx="1"/>
          </p:nvPr>
        </p:nvSpPr>
        <p:spPr>
          <a:xfrm>
            <a:off x="1506960" y="2404440"/>
            <a:ext cx="7766640" cy="76309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, 2 Content and Content" type="twoObjAndObj">
  <p:cSld name="TWO_OBJECTS_AND_OBJECT"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21"/>
          <p:cNvSpPr txBox="1">
            <a:spLocks noGrp="1"/>
          </p:cNvSpPr>
          <p:nvPr>
            <p:ph type="title"/>
          </p:nvPr>
        </p:nvSpPr>
        <p:spPr>
          <a:xfrm>
            <a:off x="1506960" y="2404440"/>
            <a:ext cx="7766640" cy="16459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5" name="Google Shape;115;p21"/>
          <p:cNvSpPr txBox="1">
            <a:spLocks noGrp="1"/>
          </p:cNvSpPr>
          <p:nvPr>
            <p:ph type="body" idx="1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rm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6" name="Google Shape;116;p21"/>
          <p:cNvSpPr txBox="1">
            <a:spLocks noGrp="1"/>
          </p:cNvSpPr>
          <p:nvPr>
            <p:ph type="body" idx="2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rm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7" name="Google Shape;117;p21"/>
          <p:cNvSpPr txBox="1">
            <a:spLocks noGrp="1"/>
          </p:cNvSpPr>
          <p:nvPr>
            <p:ph type="body" idx="3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rm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 Slide" type="blank">
  <p:cSld name="BLANK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Content and 2 Content" type="objAndTwoObj">
  <p:cSld name="OBJECT_AND_TWO_OBJECTS"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22"/>
          <p:cNvSpPr txBox="1">
            <a:spLocks noGrp="1"/>
          </p:cNvSpPr>
          <p:nvPr>
            <p:ph type="title"/>
          </p:nvPr>
        </p:nvSpPr>
        <p:spPr>
          <a:xfrm>
            <a:off x="1506960" y="2404440"/>
            <a:ext cx="7766640" cy="16459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0" name="Google Shape;120;p22"/>
          <p:cNvSpPr txBox="1">
            <a:spLocks noGrp="1"/>
          </p:cNvSpPr>
          <p:nvPr>
            <p:ph type="body" idx="1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rm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1" name="Google Shape;121;p22"/>
          <p:cNvSpPr txBox="1">
            <a:spLocks noGrp="1"/>
          </p:cNvSpPr>
          <p:nvPr>
            <p:ph type="body" idx="2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rm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2" name="Google Shape;122;p22"/>
          <p:cNvSpPr txBox="1">
            <a:spLocks noGrp="1"/>
          </p:cNvSpPr>
          <p:nvPr>
            <p:ph type="body" idx="3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rm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, 2 Content over Content" type="twoObjOverTx">
  <p:cSld name="TWO_OBJECTS_OVER_TEXT"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23"/>
          <p:cNvSpPr txBox="1">
            <a:spLocks noGrp="1"/>
          </p:cNvSpPr>
          <p:nvPr>
            <p:ph type="title"/>
          </p:nvPr>
        </p:nvSpPr>
        <p:spPr>
          <a:xfrm>
            <a:off x="1506960" y="2404440"/>
            <a:ext cx="7766640" cy="16459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5" name="Google Shape;125;p23"/>
          <p:cNvSpPr txBox="1">
            <a:spLocks noGrp="1"/>
          </p:cNvSpPr>
          <p:nvPr>
            <p:ph type="body" idx="1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rm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6" name="Google Shape;126;p23"/>
          <p:cNvSpPr txBox="1">
            <a:spLocks noGrp="1"/>
          </p:cNvSpPr>
          <p:nvPr>
            <p:ph type="body" idx="2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rm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7" name="Google Shape;127;p23"/>
          <p:cNvSpPr txBox="1">
            <a:spLocks noGrp="1"/>
          </p:cNvSpPr>
          <p:nvPr>
            <p:ph type="body" idx="3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rm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, Content over Content" type="objOverTx">
  <p:cSld name="OBJECT_OVER_TEXT"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24"/>
          <p:cNvSpPr txBox="1">
            <a:spLocks noGrp="1"/>
          </p:cNvSpPr>
          <p:nvPr>
            <p:ph type="title"/>
          </p:nvPr>
        </p:nvSpPr>
        <p:spPr>
          <a:xfrm>
            <a:off x="1506960" y="2404440"/>
            <a:ext cx="7766640" cy="16459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0" name="Google Shape;130;p24"/>
          <p:cNvSpPr txBox="1">
            <a:spLocks noGrp="1"/>
          </p:cNvSpPr>
          <p:nvPr>
            <p:ph type="body" idx="1"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rm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1" name="Google Shape;131;p24"/>
          <p:cNvSpPr txBox="1">
            <a:spLocks noGrp="1"/>
          </p:cNvSpPr>
          <p:nvPr>
            <p:ph type="body" idx="2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rm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, 4 Content" type="fourObj">
  <p:cSld name="FOUR_OBJECTS">
    <p:spTree>
      <p:nvGrpSpPr>
        <p:cNvPr id="1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p25"/>
          <p:cNvSpPr txBox="1">
            <a:spLocks noGrp="1"/>
          </p:cNvSpPr>
          <p:nvPr>
            <p:ph type="title"/>
          </p:nvPr>
        </p:nvSpPr>
        <p:spPr>
          <a:xfrm>
            <a:off x="1506960" y="2404440"/>
            <a:ext cx="7766640" cy="16459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4" name="Google Shape;134;p25"/>
          <p:cNvSpPr txBox="1">
            <a:spLocks noGrp="1"/>
          </p:cNvSpPr>
          <p:nvPr>
            <p:ph type="body" idx="1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rm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5" name="Google Shape;135;p25"/>
          <p:cNvSpPr txBox="1">
            <a:spLocks noGrp="1"/>
          </p:cNvSpPr>
          <p:nvPr>
            <p:ph type="body" idx="2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rm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6" name="Google Shape;136;p25"/>
          <p:cNvSpPr txBox="1">
            <a:spLocks noGrp="1"/>
          </p:cNvSpPr>
          <p:nvPr>
            <p:ph type="body" idx="3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rm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7" name="Google Shape;137;p25"/>
          <p:cNvSpPr txBox="1">
            <a:spLocks noGrp="1"/>
          </p:cNvSpPr>
          <p:nvPr>
            <p:ph type="body" idx="4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rm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, 6 Content">
  <p:cSld name="Title, 6 Content">
    <p:spTree>
      <p:nvGrpSpPr>
        <p:cNvPr id="1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p26"/>
          <p:cNvSpPr txBox="1">
            <a:spLocks noGrp="1"/>
          </p:cNvSpPr>
          <p:nvPr>
            <p:ph type="title"/>
          </p:nvPr>
        </p:nvSpPr>
        <p:spPr>
          <a:xfrm>
            <a:off x="1506960" y="2404440"/>
            <a:ext cx="7766640" cy="16459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0" name="Google Shape;140;p26"/>
          <p:cNvSpPr txBox="1">
            <a:spLocks noGrp="1"/>
          </p:cNvSpPr>
          <p:nvPr>
            <p:ph type="body" idx="1"/>
          </p:nvPr>
        </p:nvSpPr>
        <p:spPr>
          <a:xfrm>
            <a:off x="609480" y="1604520"/>
            <a:ext cx="353304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rm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1" name="Google Shape;141;p26"/>
          <p:cNvSpPr txBox="1">
            <a:spLocks noGrp="1"/>
          </p:cNvSpPr>
          <p:nvPr>
            <p:ph type="body" idx="2"/>
          </p:nvPr>
        </p:nvSpPr>
        <p:spPr>
          <a:xfrm>
            <a:off x="4319640" y="1604520"/>
            <a:ext cx="353304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rm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2" name="Google Shape;142;p26"/>
          <p:cNvSpPr txBox="1">
            <a:spLocks noGrp="1"/>
          </p:cNvSpPr>
          <p:nvPr>
            <p:ph type="body" idx="3"/>
          </p:nvPr>
        </p:nvSpPr>
        <p:spPr>
          <a:xfrm>
            <a:off x="8029800" y="1604520"/>
            <a:ext cx="353304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rm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3" name="Google Shape;143;p26"/>
          <p:cNvSpPr txBox="1">
            <a:spLocks noGrp="1"/>
          </p:cNvSpPr>
          <p:nvPr>
            <p:ph type="body" idx="4"/>
          </p:nvPr>
        </p:nvSpPr>
        <p:spPr>
          <a:xfrm>
            <a:off x="609480" y="3682080"/>
            <a:ext cx="353304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rm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4" name="Google Shape;144;p26"/>
          <p:cNvSpPr txBox="1">
            <a:spLocks noGrp="1"/>
          </p:cNvSpPr>
          <p:nvPr>
            <p:ph type="body" idx="5"/>
          </p:nvPr>
        </p:nvSpPr>
        <p:spPr>
          <a:xfrm>
            <a:off x="4319640" y="3682080"/>
            <a:ext cx="353304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rm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5" name="Google Shape;145;p26"/>
          <p:cNvSpPr txBox="1">
            <a:spLocks noGrp="1"/>
          </p:cNvSpPr>
          <p:nvPr>
            <p:ph type="body" idx="6"/>
          </p:nvPr>
        </p:nvSpPr>
        <p:spPr>
          <a:xfrm>
            <a:off x="8029800" y="3682080"/>
            <a:ext cx="353304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rm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 Slide" type="blank">
  <p:cSld name="BLANK">
    <p:spTree>
      <p:nvGrpSpPr>
        <p:cNvPr id="1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x">
  <p:cSld name="TITLE_AND_BODY">
    <p:spTree>
      <p:nvGrpSpPr>
        <p:cNvPr id="1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68;p29"/>
          <p:cNvSpPr txBox="1">
            <a:spLocks noGrp="1"/>
          </p:cNvSpPr>
          <p:nvPr>
            <p:ph type="title"/>
          </p:nvPr>
        </p:nvSpPr>
        <p:spPr>
          <a:xfrm>
            <a:off x="1506960" y="2404440"/>
            <a:ext cx="7766640" cy="16459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9" name="Google Shape;169;p29"/>
          <p:cNvSpPr txBox="1">
            <a:spLocks noGrp="1"/>
          </p:cNvSpPr>
          <p:nvPr>
            <p:ph type="subTitle" idx="1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, Content" type="obj">
  <p:cSld name="OBJECT">
    <p:spTree>
      <p:nvGrpSpPr>
        <p:cNvPr id="1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p30"/>
          <p:cNvSpPr txBox="1">
            <a:spLocks noGrp="1"/>
          </p:cNvSpPr>
          <p:nvPr>
            <p:ph type="title"/>
          </p:nvPr>
        </p:nvSpPr>
        <p:spPr>
          <a:xfrm>
            <a:off x="1506960" y="2404440"/>
            <a:ext cx="7766640" cy="16459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2" name="Google Shape;172;p30"/>
          <p:cNvSpPr txBox="1">
            <a:spLocks noGrp="1"/>
          </p:cNvSpPr>
          <p:nvPr>
            <p:ph type="body" idx="1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rm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, 2 Content" type="twoObj">
  <p:cSld name="TWO_OBJECTS">
    <p:spTree>
      <p:nvGrpSpPr>
        <p:cNvPr id="1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Google Shape;174;p31"/>
          <p:cNvSpPr txBox="1">
            <a:spLocks noGrp="1"/>
          </p:cNvSpPr>
          <p:nvPr>
            <p:ph type="title"/>
          </p:nvPr>
        </p:nvSpPr>
        <p:spPr>
          <a:xfrm>
            <a:off x="1506960" y="2404440"/>
            <a:ext cx="7766640" cy="16459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5" name="Google Shape;175;p31"/>
          <p:cNvSpPr txBox="1">
            <a:spLocks noGrp="1"/>
          </p:cNvSpPr>
          <p:nvPr>
            <p:ph type="body" idx="1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rm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6" name="Google Shape;176;p31"/>
          <p:cNvSpPr txBox="1">
            <a:spLocks noGrp="1"/>
          </p:cNvSpPr>
          <p:nvPr>
            <p:ph type="body" idx="2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rm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1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Google Shape;178;p32"/>
          <p:cNvSpPr txBox="1">
            <a:spLocks noGrp="1"/>
          </p:cNvSpPr>
          <p:nvPr>
            <p:ph type="title"/>
          </p:nvPr>
        </p:nvSpPr>
        <p:spPr>
          <a:xfrm>
            <a:off x="1506960" y="2404440"/>
            <a:ext cx="7766640" cy="16459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, Content" type="obj">
  <p:cSld name="OBJECT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4"/>
          <p:cNvSpPr txBox="1">
            <a:spLocks noGrp="1"/>
          </p:cNvSpPr>
          <p:nvPr>
            <p:ph type="title"/>
          </p:nvPr>
        </p:nvSpPr>
        <p:spPr>
          <a:xfrm>
            <a:off x="1506960" y="2404440"/>
            <a:ext cx="7766640" cy="16459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4"/>
          <p:cNvSpPr txBox="1">
            <a:spLocks noGrp="1"/>
          </p:cNvSpPr>
          <p:nvPr>
            <p:ph type="body" idx="1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entered Text" type="objOnly">
  <p:cSld name="OBJECT_ONLY">
    <p:spTree>
      <p:nvGrpSpPr>
        <p:cNvPr id="1" name="Shape 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Google Shape;180;p33"/>
          <p:cNvSpPr txBox="1">
            <a:spLocks noGrp="1"/>
          </p:cNvSpPr>
          <p:nvPr>
            <p:ph type="subTitle" idx="1"/>
          </p:nvPr>
        </p:nvSpPr>
        <p:spPr>
          <a:xfrm>
            <a:off x="1506960" y="2404440"/>
            <a:ext cx="7766640" cy="76309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, 2 Content and Content" type="twoObjAndObj">
  <p:cSld name="TWO_OBJECTS_AND_OBJECT">
    <p:spTree>
      <p:nvGrpSpPr>
        <p:cNvPr id="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Google Shape;182;p34"/>
          <p:cNvSpPr txBox="1">
            <a:spLocks noGrp="1"/>
          </p:cNvSpPr>
          <p:nvPr>
            <p:ph type="title"/>
          </p:nvPr>
        </p:nvSpPr>
        <p:spPr>
          <a:xfrm>
            <a:off x="1506960" y="2404440"/>
            <a:ext cx="7766640" cy="16459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3" name="Google Shape;183;p34"/>
          <p:cNvSpPr txBox="1">
            <a:spLocks noGrp="1"/>
          </p:cNvSpPr>
          <p:nvPr>
            <p:ph type="body" idx="1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rm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4" name="Google Shape;184;p34"/>
          <p:cNvSpPr txBox="1">
            <a:spLocks noGrp="1"/>
          </p:cNvSpPr>
          <p:nvPr>
            <p:ph type="body" idx="2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rm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5" name="Google Shape;185;p34"/>
          <p:cNvSpPr txBox="1">
            <a:spLocks noGrp="1"/>
          </p:cNvSpPr>
          <p:nvPr>
            <p:ph type="body" idx="3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rm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Content and 2 Content" type="objAndTwoObj">
  <p:cSld name="OBJECT_AND_TWO_OBJECTS">
    <p:spTree>
      <p:nvGrpSpPr>
        <p:cNvPr id="1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Google Shape;187;p35"/>
          <p:cNvSpPr txBox="1">
            <a:spLocks noGrp="1"/>
          </p:cNvSpPr>
          <p:nvPr>
            <p:ph type="title"/>
          </p:nvPr>
        </p:nvSpPr>
        <p:spPr>
          <a:xfrm>
            <a:off x="1506960" y="2404440"/>
            <a:ext cx="7766640" cy="16459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8" name="Google Shape;188;p35"/>
          <p:cNvSpPr txBox="1">
            <a:spLocks noGrp="1"/>
          </p:cNvSpPr>
          <p:nvPr>
            <p:ph type="body" idx="1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rm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9" name="Google Shape;189;p35"/>
          <p:cNvSpPr txBox="1">
            <a:spLocks noGrp="1"/>
          </p:cNvSpPr>
          <p:nvPr>
            <p:ph type="body" idx="2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rm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0" name="Google Shape;190;p35"/>
          <p:cNvSpPr txBox="1">
            <a:spLocks noGrp="1"/>
          </p:cNvSpPr>
          <p:nvPr>
            <p:ph type="body" idx="3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rm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, 2 Content over Content" type="twoObjOverTx">
  <p:cSld name="TWO_OBJECTS_OVER_TEXT">
    <p:spTree>
      <p:nvGrpSpPr>
        <p:cNvPr id="1" name="Shape 1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Google Shape;192;p36"/>
          <p:cNvSpPr txBox="1">
            <a:spLocks noGrp="1"/>
          </p:cNvSpPr>
          <p:nvPr>
            <p:ph type="title"/>
          </p:nvPr>
        </p:nvSpPr>
        <p:spPr>
          <a:xfrm>
            <a:off x="1506960" y="2404440"/>
            <a:ext cx="7766640" cy="16459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3" name="Google Shape;193;p36"/>
          <p:cNvSpPr txBox="1">
            <a:spLocks noGrp="1"/>
          </p:cNvSpPr>
          <p:nvPr>
            <p:ph type="body" idx="1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rm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4" name="Google Shape;194;p36"/>
          <p:cNvSpPr txBox="1">
            <a:spLocks noGrp="1"/>
          </p:cNvSpPr>
          <p:nvPr>
            <p:ph type="body" idx="2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rm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5" name="Google Shape;195;p36"/>
          <p:cNvSpPr txBox="1">
            <a:spLocks noGrp="1"/>
          </p:cNvSpPr>
          <p:nvPr>
            <p:ph type="body" idx="3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rm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, Content over Content" type="objOverTx">
  <p:cSld name="OBJECT_OVER_TEXT">
    <p:spTree>
      <p:nvGrpSpPr>
        <p:cNvPr id="1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Google Shape;197;p37"/>
          <p:cNvSpPr txBox="1">
            <a:spLocks noGrp="1"/>
          </p:cNvSpPr>
          <p:nvPr>
            <p:ph type="title"/>
          </p:nvPr>
        </p:nvSpPr>
        <p:spPr>
          <a:xfrm>
            <a:off x="1506960" y="2404440"/>
            <a:ext cx="7766640" cy="16459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8" name="Google Shape;198;p37"/>
          <p:cNvSpPr txBox="1">
            <a:spLocks noGrp="1"/>
          </p:cNvSpPr>
          <p:nvPr>
            <p:ph type="body" idx="1"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rm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9" name="Google Shape;199;p37"/>
          <p:cNvSpPr txBox="1">
            <a:spLocks noGrp="1"/>
          </p:cNvSpPr>
          <p:nvPr>
            <p:ph type="body" idx="2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rm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, 4 Content" type="fourObj">
  <p:cSld name="FOUR_OBJECTS">
    <p:spTree>
      <p:nvGrpSpPr>
        <p:cNvPr id="1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Google Shape;201;p38"/>
          <p:cNvSpPr txBox="1">
            <a:spLocks noGrp="1"/>
          </p:cNvSpPr>
          <p:nvPr>
            <p:ph type="title"/>
          </p:nvPr>
        </p:nvSpPr>
        <p:spPr>
          <a:xfrm>
            <a:off x="1506960" y="2404440"/>
            <a:ext cx="7766640" cy="16459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2" name="Google Shape;202;p38"/>
          <p:cNvSpPr txBox="1">
            <a:spLocks noGrp="1"/>
          </p:cNvSpPr>
          <p:nvPr>
            <p:ph type="body" idx="1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rm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3" name="Google Shape;203;p38"/>
          <p:cNvSpPr txBox="1">
            <a:spLocks noGrp="1"/>
          </p:cNvSpPr>
          <p:nvPr>
            <p:ph type="body" idx="2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rm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4" name="Google Shape;204;p38"/>
          <p:cNvSpPr txBox="1">
            <a:spLocks noGrp="1"/>
          </p:cNvSpPr>
          <p:nvPr>
            <p:ph type="body" idx="3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rm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5" name="Google Shape;205;p38"/>
          <p:cNvSpPr txBox="1">
            <a:spLocks noGrp="1"/>
          </p:cNvSpPr>
          <p:nvPr>
            <p:ph type="body" idx="4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rm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, 6 Content">
  <p:cSld name="Title, 6 Content">
    <p:spTree>
      <p:nvGrpSpPr>
        <p:cNvPr id="1" name="Shape 2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" name="Google Shape;207;p39"/>
          <p:cNvSpPr txBox="1">
            <a:spLocks noGrp="1"/>
          </p:cNvSpPr>
          <p:nvPr>
            <p:ph type="title"/>
          </p:nvPr>
        </p:nvSpPr>
        <p:spPr>
          <a:xfrm>
            <a:off x="1506960" y="2404440"/>
            <a:ext cx="7766640" cy="16459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8" name="Google Shape;208;p39"/>
          <p:cNvSpPr txBox="1">
            <a:spLocks noGrp="1"/>
          </p:cNvSpPr>
          <p:nvPr>
            <p:ph type="body" idx="1"/>
          </p:nvPr>
        </p:nvSpPr>
        <p:spPr>
          <a:xfrm>
            <a:off x="609480" y="1604520"/>
            <a:ext cx="353304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rm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9" name="Google Shape;209;p39"/>
          <p:cNvSpPr txBox="1">
            <a:spLocks noGrp="1"/>
          </p:cNvSpPr>
          <p:nvPr>
            <p:ph type="body" idx="2"/>
          </p:nvPr>
        </p:nvSpPr>
        <p:spPr>
          <a:xfrm>
            <a:off x="4319640" y="1604520"/>
            <a:ext cx="353304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rm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0" name="Google Shape;210;p39"/>
          <p:cNvSpPr txBox="1">
            <a:spLocks noGrp="1"/>
          </p:cNvSpPr>
          <p:nvPr>
            <p:ph type="body" idx="3"/>
          </p:nvPr>
        </p:nvSpPr>
        <p:spPr>
          <a:xfrm>
            <a:off x="8029800" y="1604520"/>
            <a:ext cx="353304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rm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1" name="Google Shape;211;p39"/>
          <p:cNvSpPr txBox="1">
            <a:spLocks noGrp="1"/>
          </p:cNvSpPr>
          <p:nvPr>
            <p:ph type="body" idx="4"/>
          </p:nvPr>
        </p:nvSpPr>
        <p:spPr>
          <a:xfrm>
            <a:off x="609480" y="3682080"/>
            <a:ext cx="353304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rm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2" name="Google Shape;212;p39"/>
          <p:cNvSpPr txBox="1">
            <a:spLocks noGrp="1"/>
          </p:cNvSpPr>
          <p:nvPr>
            <p:ph type="body" idx="5"/>
          </p:nvPr>
        </p:nvSpPr>
        <p:spPr>
          <a:xfrm>
            <a:off x="4319640" y="3682080"/>
            <a:ext cx="353304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rm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3" name="Google Shape;213;p39"/>
          <p:cNvSpPr txBox="1">
            <a:spLocks noGrp="1"/>
          </p:cNvSpPr>
          <p:nvPr>
            <p:ph type="body" idx="6"/>
          </p:nvPr>
        </p:nvSpPr>
        <p:spPr>
          <a:xfrm>
            <a:off x="8029800" y="3682080"/>
            <a:ext cx="353304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rm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 Slide" type="blank">
  <p:cSld name="BLANK">
    <p:spTree>
      <p:nvGrpSpPr>
        <p:cNvPr id="1" name="Shape 231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x">
  <p:cSld name="TITLE_AND_BODY">
    <p:spTree>
      <p:nvGrpSpPr>
        <p:cNvPr id="1" name="Shape 2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42"/>
          <p:cNvSpPr txBox="1">
            <a:spLocks noGrp="1"/>
          </p:cNvSpPr>
          <p:nvPr>
            <p:ph type="title"/>
          </p:nvPr>
        </p:nvSpPr>
        <p:spPr>
          <a:xfrm>
            <a:off x="1506960" y="2404440"/>
            <a:ext cx="7766640" cy="16459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4" name="Google Shape;234;p42"/>
          <p:cNvSpPr txBox="1">
            <a:spLocks noGrp="1"/>
          </p:cNvSpPr>
          <p:nvPr>
            <p:ph type="subTitle" idx="1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, Content" type="obj">
  <p:cSld name="OBJECT">
    <p:spTree>
      <p:nvGrpSpPr>
        <p:cNvPr id="1" name="Shape 2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43"/>
          <p:cNvSpPr txBox="1">
            <a:spLocks noGrp="1"/>
          </p:cNvSpPr>
          <p:nvPr>
            <p:ph type="title"/>
          </p:nvPr>
        </p:nvSpPr>
        <p:spPr>
          <a:xfrm>
            <a:off x="1506960" y="2404440"/>
            <a:ext cx="7766640" cy="16459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7" name="Google Shape;237;p43"/>
          <p:cNvSpPr txBox="1">
            <a:spLocks noGrp="1"/>
          </p:cNvSpPr>
          <p:nvPr>
            <p:ph type="body" idx="1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, 2 Content" type="twoObj">
  <p:cSld name="TWO_OBJECTS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5"/>
          <p:cNvSpPr txBox="1">
            <a:spLocks noGrp="1"/>
          </p:cNvSpPr>
          <p:nvPr>
            <p:ph type="title"/>
          </p:nvPr>
        </p:nvSpPr>
        <p:spPr>
          <a:xfrm>
            <a:off x="1506960" y="2404440"/>
            <a:ext cx="7766640" cy="16459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5"/>
          <p:cNvSpPr txBox="1">
            <a:spLocks noGrp="1"/>
          </p:cNvSpPr>
          <p:nvPr>
            <p:ph type="body" idx="1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5"/>
          <p:cNvSpPr txBox="1">
            <a:spLocks noGrp="1"/>
          </p:cNvSpPr>
          <p:nvPr>
            <p:ph type="body" idx="2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, 2 Content" type="twoObj">
  <p:cSld name="TWO_OBJECTS">
    <p:spTree>
      <p:nvGrpSpPr>
        <p:cNvPr id="1" name="Shape 2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" name="Google Shape;239;p44"/>
          <p:cNvSpPr txBox="1">
            <a:spLocks noGrp="1"/>
          </p:cNvSpPr>
          <p:nvPr>
            <p:ph type="title"/>
          </p:nvPr>
        </p:nvSpPr>
        <p:spPr>
          <a:xfrm>
            <a:off x="1506960" y="2404440"/>
            <a:ext cx="7766640" cy="16459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40" name="Google Shape;240;p44"/>
          <p:cNvSpPr txBox="1">
            <a:spLocks noGrp="1"/>
          </p:cNvSpPr>
          <p:nvPr>
            <p:ph type="body" idx="1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41" name="Google Shape;241;p44"/>
          <p:cNvSpPr txBox="1">
            <a:spLocks noGrp="1"/>
          </p:cNvSpPr>
          <p:nvPr>
            <p:ph type="body" idx="2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" name="Google Shape;243;p45"/>
          <p:cNvSpPr txBox="1">
            <a:spLocks noGrp="1"/>
          </p:cNvSpPr>
          <p:nvPr>
            <p:ph type="title"/>
          </p:nvPr>
        </p:nvSpPr>
        <p:spPr>
          <a:xfrm>
            <a:off x="1506960" y="2404440"/>
            <a:ext cx="7766640" cy="16459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entered Text" type="objOnly">
  <p:cSld name="OBJECT_ONLY">
    <p:spTree>
      <p:nvGrpSpPr>
        <p:cNvPr id="1" name="Shape 2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" name="Google Shape;245;p46"/>
          <p:cNvSpPr txBox="1">
            <a:spLocks noGrp="1"/>
          </p:cNvSpPr>
          <p:nvPr>
            <p:ph type="subTitle" idx="1"/>
          </p:nvPr>
        </p:nvSpPr>
        <p:spPr>
          <a:xfrm>
            <a:off x="1506960" y="2404440"/>
            <a:ext cx="7766640" cy="76309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, 2 Content and Content" type="twoObjAndObj">
  <p:cSld name="TWO_OBJECTS_AND_OBJECT">
    <p:spTree>
      <p:nvGrpSpPr>
        <p:cNvPr id="1" name="Shape 2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" name="Google Shape;247;p47"/>
          <p:cNvSpPr txBox="1">
            <a:spLocks noGrp="1"/>
          </p:cNvSpPr>
          <p:nvPr>
            <p:ph type="title"/>
          </p:nvPr>
        </p:nvSpPr>
        <p:spPr>
          <a:xfrm>
            <a:off x="1506960" y="2404440"/>
            <a:ext cx="7766640" cy="16459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48" name="Google Shape;248;p47"/>
          <p:cNvSpPr txBox="1">
            <a:spLocks noGrp="1"/>
          </p:cNvSpPr>
          <p:nvPr>
            <p:ph type="body" idx="1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49" name="Google Shape;249;p47"/>
          <p:cNvSpPr txBox="1">
            <a:spLocks noGrp="1"/>
          </p:cNvSpPr>
          <p:nvPr>
            <p:ph type="body" idx="2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0" name="Google Shape;250;p47"/>
          <p:cNvSpPr txBox="1">
            <a:spLocks noGrp="1"/>
          </p:cNvSpPr>
          <p:nvPr>
            <p:ph type="body" idx="3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Content and 2 Content" type="objAndTwoObj">
  <p:cSld name="OBJECT_AND_TWO_OBJECTS">
    <p:spTree>
      <p:nvGrpSpPr>
        <p:cNvPr id="1" name="Shape 2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" name="Google Shape;252;p48"/>
          <p:cNvSpPr txBox="1">
            <a:spLocks noGrp="1"/>
          </p:cNvSpPr>
          <p:nvPr>
            <p:ph type="title"/>
          </p:nvPr>
        </p:nvSpPr>
        <p:spPr>
          <a:xfrm>
            <a:off x="1506960" y="2404440"/>
            <a:ext cx="7766640" cy="16459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3" name="Google Shape;253;p48"/>
          <p:cNvSpPr txBox="1">
            <a:spLocks noGrp="1"/>
          </p:cNvSpPr>
          <p:nvPr>
            <p:ph type="body" idx="1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4" name="Google Shape;254;p48"/>
          <p:cNvSpPr txBox="1">
            <a:spLocks noGrp="1"/>
          </p:cNvSpPr>
          <p:nvPr>
            <p:ph type="body" idx="2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5" name="Google Shape;255;p48"/>
          <p:cNvSpPr txBox="1">
            <a:spLocks noGrp="1"/>
          </p:cNvSpPr>
          <p:nvPr>
            <p:ph type="body" idx="3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, 2 Content over Content" type="twoObjOverTx">
  <p:cSld name="TWO_OBJECTS_OVER_TEXT">
    <p:spTree>
      <p:nvGrpSpPr>
        <p:cNvPr id="1" name="Shape 2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7" name="Google Shape;257;p49"/>
          <p:cNvSpPr txBox="1">
            <a:spLocks noGrp="1"/>
          </p:cNvSpPr>
          <p:nvPr>
            <p:ph type="title"/>
          </p:nvPr>
        </p:nvSpPr>
        <p:spPr>
          <a:xfrm>
            <a:off x="1506960" y="2404440"/>
            <a:ext cx="7766640" cy="16459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8" name="Google Shape;258;p49"/>
          <p:cNvSpPr txBox="1">
            <a:spLocks noGrp="1"/>
          </p:cNvSpPr>
          <p:nvPr>
            <p:ph type="body" idx="1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9" name="Google Shape;259;p49"/>
          <p:cNvSpPr txBox="1">
            <a:spLocks noGrp="1"/>
          </p:cNvSpPr>
          <p:nvPr>
            <p:ph type="body" idx="2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0" name="Google Shape;260;p49"/>
          <p:cNvSpPr txBox="1">
            <a:spLocks noGrp="1"/>
          </p:cNvSpPr>
          <p:nvPr>
            <p:ph type="body" idx="3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, Content over Content" type="objOverTx">
  <p:cSld name="OBJECT_OVER_TEXT">
    <p:spTree>
      <p:nvGrpSpPr>
        <p:cNvPr id="1" name="Shape 2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2" name="Google Shape;262;p50"/>
          <p:cNvSpPr txBox="1">
            <a:spLocks noGrp="1"/>
          </p:cNvSpPr>
          <p:nvPr>
            <p:ph type="title"/>
          </p:nvPr>
        </p:nvSpPr>
        <p:spPr>
          <a:xfrm>
            <a:off x="1506960" y="2404440"/>
            <a:ext cx="7766640" cy="16459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3" name="Google Shape;263;p50"/>
          <p:cNvSpPr txBox="1">
            <a:spLocks noGrp="1"/>
          </p:cNvSpPr>
          <p:nvPr>
            <p:ph type="body" idx="1"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4" name="Google Shape;264;p50"/>
          <p:cNvSpPr txBox="1">
            <a:spLocks noGrp="1"/>
          </p:cNvSpPr>
          <p:nvPr>
            <p:ph type="body" idx="2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, 4 Content" type="fourObj">
  <p:cSld name="FOUR_OBJECTS">
    <p:spTree>
      <p:nvGrpSpPr>
        <p:cNvPr id="1" name="Shape 2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" name="Google Shape;266;p51"/>
          <p:cNvSpPr txBox="1">
            <a:spLocks noGrp="1"/>
          </p:cNvSpPr>
          <p:nvPr>
            <p:ph type="title"/>
          </p:nvPr>
        </p:nvSpPr>
        <p:spPr>
          <a:xfrm>
            <a:off x="1506960" y="2404440"/>
            <a:ext cx="7766640" cy="16459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7" name="Google Shape;267;p51"/>
          <p:cNvSpPr txBox="1">
            <a:spLocks noGrp="1"/>
          </p:cNvSpPr>
          <p:nvPr>
            <p:ph type="body" idx="1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8" name="Google Shape;268;p51"/>
          <p:cNvSpPr txBox="1">
            <a:spLocks noGrp="1"/>
          </p:cNvSpPr>
          <p:nvPr>
            <p:ph type="body" idx="2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9" name="Google Shape;269;p51"/>
          <p:cNvSpPr txBox="1">
            <a:spLocks noGrp="1"/>
          </p:cNvSpPr>
          <p:nvPr>
            <p:ph type="body" idx="3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0" name="Google Shape;270;p51"/>
          <p:cNvSpPr txBox="1">
            <a:spLocks noGrp="1"/>
          </p:cNvSpPr>
          <p:nvPr>
            <p:ph type="body" idx="4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, 6 Content">
  <p:cSld name="Title, 6 Content">
    <p:spTree>
      <p:nvGrpSpPr>
        <p:cNvPr id="1" name="Shape 2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2" name="Google Shape;272;p52"/>
          <p:cNvSpPr txBox="1">
            <a:spLocks noGrp="1"/>
          </p:cNvSpPr>
          <p:nvPr>
            <p:ph type="title"/>
          </p:nvPr>
        </p:nvSpPr>
        <p:spPr>
          <a:xfrm>
            <a:off x="1506960" y="2404440"/>
            <a:ext cx="7766640" cy="16459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3" name="Google Shape;273;p52"/>
          <p:cNvSpPr txBox="1">
            <a:spLocks noGrp="1"/>
          </p:cNvSpPr>
          <p:nvPr>
            <p:ph type="body" idx="1"/>
          </p:nvPr>
        </p:nvSpPr>
        <p:spPr>
          <a:xfrm>
            <a:off x="609480" y="1604520"/>
            <a:ext cx="353304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4" name="Google Shape;274;p52"/>
          <p:cNvSpPr txBox="1">
            <a:spLocks noGrp="1"/>
          </p:cNvSpPr>
          <p:nvPr>
            <p:ph type="body" idx="2"/>
          </p:nvPr>
        </p:nvSpPr>
        <p:spPr>
          <a:xfrm>
            <a:off x="4319640" y="1604520"/>
            <a:ext cx="353304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5" name="Google Shape;275;p52"/>
          <p:cNvSpPr txBox="1">
            <a:spLocks noGrp="1"/>
          </p:cNvSpPr>
          <p:nvPr>
            <p:ph type="body" idx="3"/>
          </p:nvPr>
        </p:nvSpPr>
        <p:spPr>
          <a:xfrm>
            <a:off x="8029800" y="1604520"/>
            <a:ext cx="353304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6" name="Google Shape;276;p52"/>
          <p:cNvSpPr txBox="1">
            <a:spLocks noGrp="1"/>
          </p:cNvSpPr>
          <p:nvPr>
            <p:ph type="body" idx="4"/>
          </p:nvPr>
        </p:nvSpPr>
        <p:spPr>
          <a:xfrm>
            <a:off x="609480" y="3682080"/>
            <a:ext cx="353304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7" name="Google Shape;277;p52"/>
          <p:cNvSpPr txBox="1">
            <a:spLocks noGrp="1"/>
          </p:cNvSpPr>
          <p:nvPr>
            <p:ph type="body" idx="5"/>
          </p:nvPr>
        </p:nvSpPr>
        <p:spPr>
          <a:xfrm>
            <a:off x="4319640" y="3682080"/>
            <a:ext cx="353304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8" name="Google Shape;278;p52"/>
          <p:cNvSpPr txBox="1">
            <a:spLocks noGrp="1"/>
          </p:cNvSpPr>
          <p:nvPr>
            <p:ph type="body" idx="6"/>
          </p:nvPr>
        </p:nvSpPr>
        <p:spPr>
          <a:xfrm>
            <a:off x="8029800" y="3682080"/>
            <a:ext cx="353304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6"/>
          <p:cNvSpPr txBox="1">
            <a:spLocks noGrp="1"/>
          </p:cNvSpPr>
          <p:nvPr>
            <p:ph type="title"/>
          </p:nvPr>
        </p:nvSpPr>
        <p:spPr>
          <a:xfrm>
            <a:off x="1506960" y="2404440"/>
            <a:ext cx="7766640" cy="16459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entered Text" type="objOnly">
  <p:cSld name="OBJECT_ONLY">
    <p:spTree>
      <p:nvGrpSpPr>
        <p:cNvPr id="1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7"/>
          <p:cNvSpPr txBox="1">
            <a:spLocks noGrp="1"/>
          </p:cNvSpPr>
          <p:nvPr>
            <p:ph type="subTitle" idx="1"/>
          </p:nvPr>
        </p:nvSpPr>
        <p:spPr>
          <a:xfrm>
            <a:off x="1506960" y="2404440"/>
            <a:ext cx="7766640" cy="76309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, 2 Content and Content" type="twoObjAndObj">
  <p:cSld name="TWO_OBJECTS_AND_OBJECT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8"/>
          <p:cNvSpPr txBox="1">
            <a:spLocks noGrp="1"/>
          </p:cNvSpPr>
          <p:nvPr>
            <p:ph type="title"/>
          </p:nvPr>
        </p:nvSpPr>
        <p:spPr>
          <a:xfrm>
            <a:off x="1506960" y="2404440"/>
            <a:ext cx="7766640" cy="16459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0" name="Google Shape;50;p8"/>
          <p:cNvSpPr txBox="1">
            <a:spLocks noGrp="1"/>
          </p:cNvSpPr>
          <p:nvPr>
            <p:ph type="body" idx="1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8"/>
          <p:cNvSpPr txBox="1">
            <a:spLocks noGrp="1"/>
          </p:cNvSpPr>
          <p:nvPr>
            <p:ph type="body" idx="2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8"/>
          <p:cNvSpPr txBox="1">
            <a:spLocks noGrp="1"/>
          </p:cNvSpPr>
          <p:nvPr>
            <p:ph type="body" idx="3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Content and 2 Content" type="objAndTwoObj">
  <p:cSld name="OBJECT_AND_TWO_OBJECTS"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9"/>
          <p:cNvSpPr txBox="1">
            <a:spLocks noGrp="1"/>
          </p:cNvSpPr>
          <p:nvPr>
            <p:ph type="title"/>
          </p:nvPr>
        </p:nvSpPr>
        <p:spPr>
          <a:xfrm>
            <a:off x="1506960" y="2404440"/>
            <a:ext cx="7766640" cy="16459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" name="Google Shape;55;p9"/>
          <p:cNvSpPr txBox="1">
            <a:spLocks noGrp="1"/>
          </p:cNvSpPr>
          <p:nvPr>
            <p:ph type="body" idx="1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9"/>
          <p:cNvSpPr txBox="1">
            <a:spLocks noGrp="1"/>
          </p:cNvSpPr>
          <p:nvPr>
            <p:ph type="body" idx="2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9"/>
          <p:cNvSpPr txBox="1">
            <a:spLocks noGrp="1"/>
          </p:cNvSpPr>
          <p:nvPr>
            <p:ph type="body" idx="3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, 2 Content over Content" type="twoObjOverTx">
  <p:cSld name="TWO_OBJECTS_OVER_TEXT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0"/>
          <p:cNvSpPr txBox="1">
            <a:spLocks noGrp="1"/>
          </p:cNvSpPr>
          <p:nvPr>
            <p:ph type="title"/>
          </p:nvPr>
        </p:nvSpPr>
        <p:spPr>
          <a:xfrm>
            <a:off x="1506960" y="2404440"/>
            <a:ext cx="7766640" cy="16459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0"/>
          <p:cNvSpPr txBox="1">
            <a:spLocks noGrp="1"/>
          </p:cNvSpPr>
          <p:nvPr>
            <p:ph type="body" idx="1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1" name="Google Shape;61;p10"/>
          <p:cNvSpPr txBox="1">
            <a:spLocks noGrp="1"/>
          </p:cNvSpPr>
          <p:nvPr>
            <p:ph type="body" idx="2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2" name="Google Shape;62;p10"/>
          <p:cNvSpPr txBox="1">
            <a:spLocks noGrp="1"/>
          </p:cNvSpPr>
          <p:nvPr>
            <p:ph type="body" idx="3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13" Type="http://schemas.openxmlformats.org/officeDocument/2006/relationships/theme" Target="../theme/theme1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slideLayout" Target="../slideLayouts/slideLayout12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 /><Relationship Id="rId13" Type="http://schemas.openxmlformats.org/officeDocument/2006/relationships/theme" Target="../theme/theme2.xml" /><Relationship Id="rId3" Type="http://schemas.openxmlformats.org/officeDocument/2006/relationships/slideLayout" Target="../slideLayouts/slideLayout15.xml" /><Relationship Id="rId7" Type="http://schemas.openxmlformats.org/officeDocument/2006/relationships/slideLayout" Target="../slideLayouts/slideLayout19.xml" /><Relationship Id="rId12" Type="http://schemas.openxmlformats.org/officeDocument/2006/relationships/slideLayout" Target="../slideLayouts/slideLayout24.xml" /><Relationship Id="rId2" Type="http://schemas.openxmlformats.org/officeDocument/2006/relationships/slideLayout" Target="../slideLayouts/slideLayout14.xml" /><Relationship Id="rId1" Type="http://schemas.openxmlformats.org/officeDocument/2006/relationships/slideLayout" Target="../slideLayouts/slideLayout13.xml" /><Relationship Id="rId6" Type="http://schemas.openxmlformats.org/officeDocument/2006/relationships/slideLayout" Target="../slideLayouts/slideLayout18.xml" /><Relationship Id="rId11" Type="http://schemas.openxmlformats.org/officeDocument/2006/relationships/slideLayout" Target="../slideLayouts/slideLayout23.xml" /><Relationship Id="rId5" Type="http://schemas.openxmlformats.org/officeDocument/2006/relationships/slideLayout" Target="../slideLayouts/slideLayout17.xml" /><Relationship Id="rId10" Type="http://schemas.openxmlformats.org/officeDocument/2006/relationships/slideLayout" Target="../slideLayouts/slideLayout22.xml" /><Relationship Id="rId4" Type="http://schemas.openxmlformats.org/officeDocument/2006/relationships/slideLayout" Target="../slideLayouts/slideLayout16.xml" /><Relationship Id="rId9" Type="http://schemas.openxmlformats.org/officeDocument/2006/relationships/slideLayout" Target="../slideLayouts/slideLayout21.xml" 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 /><Relationship Id="rId13" Type="http://schemas.openxmlformats.org/officeDocument/2006/relationships/theme" Target="../theme/theme3.xml" /><Relationship Id="rId3" Type="http://schemas.openxmlformats.org/officeDocument/2006/relationships/slideLayout" Target="../slideLayouts/slideLayout27.xml" /><Relationship Id="rId7" Type="http://schemas.openxmlformats.org/officeDocument/2006/relationships/slideLayout" Target="../slideLayouts/slideLayout31.xml" /><Relationship Id="rId12" Type="http://schemas.openxmlformats.org/officeDocument/2006/relationships/slideLayout" Target="../slideLayouts/slideLayout36.xml" /><Relationship Id="rId2" Type="http://schemas.openxmlformats.org/officeDocument/2006/relationships/slideLayout" Target="../slideLayouts/slideLayout26.xml" /><Relationship Id="rId1" Type="http://schemas.openxmlformats.org/officeDocument/2006/relationships/slideLayout" Target="../slideLayouts/slideLayout25.xml" /><Relationship Id="rId6" Type="http://schemas.openxmlformats.org/officeDocument/2006/relationships/slideLayout" Target="../slideLayouts/slideLayout30.xml" /><Relationship Id="rId11" Type="http://schemas.openxmlformats.org/officeDocument/2006/relationships/slideLayout" Target="../slideLayouts/slideLayout35.xml" /><Relationship Id="rId5" Type="http://schemas.openxmlformats.org/officeDocument/2006/relationships/slideLayout" Target="../slideLayouts/slideLayout29.xml" /><Relationship Id="rId10" Type="http://schemas.openxmlformats.org/officeDocument/2006/relationships/slideLayout" Target="../slideLayouts/slideLayout34.xml" /><Relationship Id="rId4" Type="http://schemas.openxmlformats.org/officeDocument/2006/relationships/slideLayout" Target="../slideLayouts/slideLayout28.xml" /><Relationship Id="rId9" Type="http://schemas.openxmlformats.org/officeDocument/2006/relationships/slideLayout" Target="../slideLayouts/slideLayout33.xml" 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4.xml" /><Relationship Id="rId13" Type="http://schemas.openxmlformats.org/officeDocument/2006/relationships/theme" Target="../theme/theme4.xml" /><Relationship Id="rId3" Type="http://schemas.openxmlformats.org/officeDocument/2006/relationships/slideLayout" Target="../slideLayouts/slideLayout39.xml" /><Relationship Id="rId7" Type="http://schemas.openxmlformats.org/officeDocument/2006/relationships/slideLayout" Target="../slideLayouts/slideLayout43.xml" /><Relationship Id="rId12" Type="http://schemas.openxmlformats.org/officeDocument/2006/relationships/slideLayout" Target="../slideLayouts/slideLayout48.xml" /><Relationship Id="rId2" Type="http://schemas.openxmlformats.org/officeDocument/2006/relationships/slideLayout" Target="../slideLayouts/slideLayout38.xml" /><Relationship Id="rId1" Type="http://schemas.openxmlformats.org/officeDocument/2006/relationships/slideLayout" Target="../slideLayouts/slideLayout37.xml" /><Relationship Id="rId6" Type="http://schemas.openxmlformats.org/officeDocument/2006/relationships/slideLayout" Target="../slideLayouts/slideLayout42.xml" /><Relationship Id="rId11" Type="http://schemas.openxmlformats.org/officeDocument/2006/relationships/slideLayout" Target="../slideLayouts/slideLayout47.xml" /><Relationship Id="rId5" Type="http://schemas.openxmlformats.org/officeDocument/2006/relationships/slideLayout" Target="../slideLayouts/slideLayout41.xml" /><Relationship Id="rId10" Type="http://schemas.openxmlformats.org/officeDocument/2006/relationships/slideLayout" Target="../slideLayouts/slideLayout46.xml" /><Relationship Id="rId4" Type="http://schemas.openxmlformats.org/officeDocument/2006/relationships/slideLayout" Target="../slideLayouts/slideLayout40.xml" /><Relationship Id="rId9" Type="http://schemas.openxmlformats.org/officeDocument/2006/relationships/slideLayout" Target="../slideLayouts/slideLayout45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oogle Shape;6;p1"/>
          <p:cNvGrpSpPr/>
          <p:nvPr/>
        </p:nvGrpSpPr>
        <p:grpSpPr>
          <a:xfrm>
            <a:off x="0" y="-8640"/>
            <a:ext cx="12191760" cy="6867000"/>
            <a:chOff x="0" y="-8640"/>
            <a:chExt cx="12191760" cy="6867000"/>
          </a:xfrm>
        </p:grpSpPr>
        <p:cxnSp>
          <p:nvCxnSpPr>
            <p:cNvPr id="7" name="Google Shape;7;p1"/>
            <p:cNvCxnSpPr/>
            <p:nvPr/>
          </p:nvCxnSpPr>
          <p:spPr>
            <a:xfrm>
              <a:off x="9370800" y="0"/>
              <a:ext cx="1219680" cy="6858360"/>
            </a:xfrm>
            <a:prstGeom prst="straightConnector1">
              <a:avLst/>
            </a:prstGeom>
            <a:noFill/>
            <a:ln w="9525" cap="flat" cmpd="sng">
              <a:solidFill>
                <a:srgbClr val="BFBFBF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8" name="Google Shape;8;p1"/>
            <p:cNvCxnSpPr/>
            <p:nvPr/>
          </p:nvCxnSpPr>
          <p:spPr>
            <a:xfrm flipH="1">
              <a:off x="7425000" y="3681360"/>
              <a:ext cx="4763880" cy="3177000"/>
            </a:xfrm>
            <a:prstGeom prst="straightConnector1">
              <a:avLst/>
            </a:prstGeom>
            <a:noFill/>
            <a:ln w="9525" cap="flat" cmpd="sng">
              <a:solidFill>
                <a:srgbClr val="D9D9D9"/>
              </a:solidFill>
              <a:prstDash val="solid"/>
              <a:round/>
              <a:headEnd type="none" w="sm" len="sm"/>
              <a:tailEnd type="none" w="sm" len="sm"/>
            </a:ln>
          </p:spPr>
        </p:cxnSp>
        <p:sp>
          <p:nvSpPr>
            <p:cNvPr id="9" name="Google Shape;9;p1"/>
            <p:cNvSpPr/>
            <p:nvPr/>
          </p:nvSpPr>
          <p:spPr>
            <a:xfrm>
              <a:off x="9181440" y="-8640"/>
              <a:ext cx="3007080" cy="6866280"/>
            </a:xfrm>
            <a:custGeom>
              <a:avLst/>
              <a:gdLst/>
              <a:ahLst/>
              <a:cxnLst/>
              <a:rect l="l" t="t" r="r" b="b"/>
              <a:pathLst>
                <a:path w="3007349" h="6866467" extrusionOk="0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rgbClr val="90C226">
                <a:alpha val="29803"/>
              </a:srgbClr>
            </a:solidFill>
            <a:ln>
              <a:noFill/>
            </a:ln>
            <a:effectLst>
              <a:outerShdw dist="25560" dir="5400000">
                <a:srgbClr val="000000">
                  <a:alpha val="34901"/>
                </a:srgbClr>
              </a:outerShdw>
            </a:effectLst>
          </p:spPr>
          <p:txBody>
            <a:bodyPr/>
            <a:lstStyle/>
            <a:p>
              <a:endParaRPr lang="en-GB"/>
            </a:p>
          </p:txBody>
        </p:sp>
        <p:sp>
          <p:nvSpPr>
            <p:cNvPr id="10" name="Google Shape;10;p1"/>
            <p:cNvSpPr/>
            <p:nvPr/>
          </p:nvSpPr>
          <p:spPr>
            <a:xfrm>
              <a:off x="9603360" y="-8640"/>
              <a:ext cx="2588040" cy="6866280"/>
            </a:xfrm>
            <a:custGeom>
              <a:avLst/>
              <a:gdLst/>
              <a:ahLst/>
              <a:cxnLst/>
              <a:rect l="l" t="t" r="r" b="b"/>
              <a:pathLst>
                <a:path w="2573311" h="6866467" extrusionOk="0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0C226">
                <a:alpha val="20000"/>
              </a:srgbClr>
            </a:solidFill>
            <a:ln>
              <a:noFill/>
            </a:ln>
            <a:effectLst>
              <a:outerShdw dist="25560" dir="5400000">
                <a:srgbClr val="000000">
                  <a:alpha val="34901"/>
                </a:srgbClr>
              </a:outerShdw>
            </a:effectLst>
          </p:spPr>
          <p:txBody>
            <a:bodyPr/>
            <a:lstStyle/>
            <a:p>
              <a:endParaRPr lang="en-GB"/>
            </a:p>
          </p:txBody>
        </p:sp>
        <p:sp>
          <p:nvSpPr>
            <p:cNvPr id="11" name="Google Shape;11;p1"/>
            <p:cNvSpPr/>
            <p:nvPr/>
          </p:nvSpPr>
          <p:spPr>
            <a:xfrm>
              <a:off x="8932320" y="3048120"/>
              <a:ext cx="3259440" cy="3809520"/>
            </a:xfrm>
            <a:prstGeom prst="triangle">
              <a:avLst>
                <a:gd name="adj" fmla="val 100000"/>
              </a:avLst>
            </a:prstGeom>
            <a:solidFill>
              <a:srgbClr val="54A021">
                <a:alpha val="71764"/>
              </a:srgbClr>
            </a:solidFill>
            <a:ln>
              <a:noFill/>
            </a:ln>
            <a:effectLst>
              <a:outerShdw dist="25560" dir="5400000">
                <a:srgbClr val="000000">
                  <a:alpha val="34901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" name="Google Shape;12;p1"/>
            <p:cNvSpPr/>
            <p:nvPr/>
          </p:nvSpPr>
          <p:spPr>
            <a:xfrm>
              <a:off x="9334440" y="-8640"/>
              <a:ext cx="2854080" cy="6866280"/>
            </a:xfrm>
            <a:custGeom>
              <a:avLst/>
              <a:gdLst/>
              <a:ahLst/>
              <a:cxnLst/>
              <a:rect l="l" t="t" r="r" b="b"/>
              <a:pathLst>
                <a:path w="2858013" h="6866467" extrusionOk="0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3F7819">
                <a:alpha val="69803"/>
              </a:srgbClr>
            </a:solidFill>
            <a:ln>
              <a:noFill/>
            </a:ln>
            <a:effectLst>
              <a:outerShdw dist="25560" dir="5400000">
                <a:srgbClr val="000000">
                  <a:alpha val="34901"/>
                </a:srgbClr>
              </a:outerShdw>
            </a:effectLst>
          </p:spPr>
          <p:txBody>
            <a:bodyPr/>
            <a:lstStyle/>
            <a:p>
              <a:endParaRPr lang="en-GB"/>
            </a:p>
          </p:txBody>
        </p:sp>
        <p:sp>
          <p:nvSpPr>
            <p:cNvPr id="13" name="Google Shape;13;p1"/>
            <p:cNvSpPr/>
            <p:nvPr/>
          </p:nvSpPr>
          <p:spPr>
            <a:xfrm>
              <a:off x="10898640" y="-8640"/>
              <a:ext cx="1289880" cy="6866280"/>
            </a:xfrm>
            <a:custGeom>
              <a:avLst/>
              <a:gdLst/>
              <a:ahLst/>
              <a:cxnLst/>
              <a:rect l="l" t="t" r="r" b="b"/>
              <a:pathLst>
                <a:path w="1290094" h="6858000" extrusionOk="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rgbClr val="C0E474">
                <a:alpha val="69803"/>
              </a:srgbClr>
            </a:solidFill>
            <a:ln>
              <a:noFill/>
            </a:ln>
            <a:effectLst>
              <a:outerShdw dist="25560" dir="5400000">
                <a:srgbClr val="000000">
                  <a:alpha val="34901"/>
                </a:srgbClr>
              </a:outerShdw>
            </a:effectLst>
          </p:spPr>
          <p:txBody>
            <a:bodyPr/>
            <a:lstStyle/>
            <a:p>
              <a:endParaRPr lang="en-GB"/>
            </a:p>
          </p:txBody>
        </p:sp>
        <p:sp>
          <p:nvSpPr>
            <p:cNvPr id="14" name="Google Shape;14;p1"/>
            <p:cNvSpPr/>
            <p:nvPr/>
          </p:nvSpPr>
          <p:spPr>
            <a:xfrm>
              <a:off x="10938960" y="-8640"/>
              <a:ext cx="1249560" cy="6866280"/>
            </a:xfrm>
            <a:custGeom>
              <a:avLst/>
              <a:gdLst/>
              <a:ahLst/>
              <a:cxnLst/>
              <a:rect l="l" t="t" r="r" b="b"/>
              <a:pathLst>
                <a:path w="1249825" h="6858000" extrusionOk="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0C226">
                <a:alpha val="64705"/>
              </a:srgbClr>
            </a:solidFill>
            <a:ln>
              <a:noFill/>
            </a:ln>
            <a:effectLst>
              <a:outerShdw dist="25560" dir="5400000">
                <a:srgbClr val="000000">
                  <a:alpha val="34901"/>
                </a:srgbClr>
              </a:outerShdw>
            </a:effectLst>
          </p:spPr>
          <p:txBody>
            <a:bodyPr/>
            <a:lstStyle/>
            <a:p>
              <a:endParaRPr lang="en-GB"/>
            </a:p>
          </p:txBody>
        </p:sp>
        <p:sp>
          <p:nvSpPr>
            <p:cNvPr id="15" name="Google Shape;15;p1"/>
            <p:cNvSpPr/>
            <p:nvPr/>
          </p:nvSpPr>
          <p:spPr>
            <a:xfrm>
              <a:off x="10371600" y="3589920"/>
              <a:ext cx="1816920" cy="3267720"/>
            </a:xfrm>
            <a:prstGeom prst="triangle">
              <a:avLst>
                <a:gd name="adj" fmla="val 100000"/>
              </a:avLst>
            </a:prstGeom>
            <a:solidFill>
              <a:srgbClr val="90C226">
                <a:alpha val="80000"/>
              </a:srgbClr>
            </a:solidFill>
            <a:ln>
              <a:noFill/>
            </a:ln>
            <a:effectLst>
              <a:outerShdw dist="25560" dir="5400000">
                <a:srgbClr val="000000">
                  <a:alpha val="34901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" name="Google Shape;16;p1"/>
            <p:cNvSpPr/>
            <p:nvPr/>
          </p:nvSpPr>
          <p:spPr>
            <a:xfrm>
              <a:off x="0" y="4013280"/>
              <a:ext cx="448200" cy="2844360"/>
            </a:xfrm>
            <a:prstGeom prst="triangle">
              <a:avLst>
                <a:gd name="adj" fmla="val 0"/>
              </a:avLst>
            </a:prstGeom>
            <a:solidFill>
              <a:srgbClr val="90C226">
                <a:alpha val="84705"/>
              </a:srgbClr>
            </a:solidFill>
            <a:ln>
              <a:noFill/>
            </a:ln>
            <a:effectLst>
              <a:outerShdw dist="25560" dir="5400000">
                <a:srgbClr val="000000">
                  <a:alpha val="34901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7" name="Google Shape;17;p1"/>
          <p:cNvGrpSpPr/>
          <p:nvPr/>
        </p:nvGrpSpPr>
        <p:grpSpPr>
          <a:xfrm>
            <a:off x="360" y="-8640"/>
            <a:ext cx="12191400" cy="6867000"/>
            <a:chOff x="360" y="-8640"/>
            <a:chExt cx="12191400" cy="6867000"/>
          </a:xfrm>
        </p:grpSpPr>
        <p:cxnSp>
          <p:nvCxnSpPr>
            <p:cNvPr id="18" name="Google Shape;18;p1"/>
            <p:cNvCxnSpPr/>
            <p:nvPr/>
          </p:nvCxnSpPr>
          <p:spPr>
            <a:xfrm>
              <a:off x="9370800" y="0"/>
              <a:ext cx="1219680" cy="6858360"/>
            </a:xfrm>
            <a:prstGeom prst="straightConnector1">
              <a:avLst/>
            </a:prstGeom>
            <a:noFill/>
            <a:ln w="9525" cap="flat" cmpd="sng">
              <a:solidFill>
                <a:srgbClr val="BFBFBF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19" name="Google Shape;19;p1"/>
            <p:cNvCxnSpPr/>
            <p:nvPr/>
          </p:nvCxnSpPr>
          <p:spPr>
            <a:xfrm flipH="1">
              <a:off x="7425000" y="3681360"/>
              <a:ext cx="4763880" cy="3177000"/>
            </a:xfrm>
            <a:prstGeom prst="straightConnector1">
              <a:avLst/>
            </a:prstGeom>
            <a:noFill/>
            <a:ln w="9525" cap="flat" cmpd="sng">
              <a:solidFill>
                <a:srgbClr val="D9D9D9"/>
              </a:solidFill>
              <a:prstDash val="solid"/>
              <a:round/>
              <a:headEnd type="none" w="sm" len="sm"/>
              <a:tailEnd type="none" w="sm" len="sm"/>
            </a:ln>
          </p:spPr>
        </p:cxnSp>
        <p:sp>
          <p:nvSpPr>
            <p:cNvPr id="20" name="Google Shape;20;p1"/>
            <p:cNvSpPr/>
            <p:nvPr/>
          </p:nvSpPr>
          <p:spPr>
            <a:xfrm>
              <a:off x="9181440" y="-8640"/>
              <a:ext cx="3007080" cy="6866280"/>
            </a:xfrm>
            <a:custGeom>
              <a:avLst/>
              <a:gdLst/>
              <a:ahLst/>
              <a:cxnLst/>
              <a:rect l="l" t="t" r="r" b="b"/>
              <a:pathLst>
                <a:path w="3007349" h="6866467" extrusionOk="0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rgbClr val="90C226">
                <a:alpha val="29803"/>
              </a:srgbClr>
            </a:solidFill>
            <a:ln>
              <a:noFill/>
            </a:ln>
            <a:effectLst>
              <a:outerShdw dist="25560" dir="5400000">
                <a:srgbClr val="000000">
                  <a:alpha val="34901"/>
                </a:srgbClr>
              </a:outerShdw>
            </a:effectLst>
          </p:spPr>
          <p:txBody>
            <a:bodyPr/>
            <a:lstStyle/>
            <a:p>
              <a:endParaRPr lang="en-GB"/>
            </a:p>
          </p:txBody>
        </p:sp>
        <p:sp>
          <p:nvSpPr>
            <p:cNvPr id="21" name="Google Shape;21;p1"/>
            <p:cNvSpPr/>
            <p:nvPr/>
          </p:nvSpPr>
          <p:spPr>
            <a:xfrm>
              <a:off x="9603360" y="-8640"/>
              <a:ext cx="2588040" cy="6866280"/>
            </a:xfrm>
            <a:custGeom>
              <a:avLst/>
              <a:gdLst/>
              <a:ahLst/>
              <a:cxnLst/>
              <a:rect l="l" t="t" r="r" b="b"/>
              <a:pathLst>
                <a:path w="2573311" h="6866467" extrusionOk="0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0C226">
                <a:alpha val="20000"/>
              </a:srgbClr>
            </a:solidFill>
            <a:ln>
              <a:noFill/>
            </a:ln>
            <a:effectLst>
              <a:outerShdw dist="25560" dir="5400000">
                <a:srgbClr val="000000">
                  <a:alpha val="34901"/>
                </a:srgbClr>
              </a:outerShdw>
            </a:effectLst>
          </p:spPr>
          <p:txBody>
            <a:bodyPr/>
            <a:lstStyle/>
            <a:p>
              <a:endParaRPr lang="en-GB"/>
            </a:p>
          </p:txBody>
        </p:sp>
        <p:sp>
          <p:nvSpPr>
            <p:cNvPr id="22" name="Google Shape;22;p1"/>
            <p:cNvSpPr/>
            <p:nvPr/>
          </p:nvSpPr>
          <p:spPr>
            <a:xfrm>
              <a:off x="8932320" y="3048120"/>
              <a:ext cx="3259440" cy="3809520"/>
            </a:xfrm>
            <a:prstGeom prst="triangle">
              <a:avLst>
                <a:gd name="adj" fmla="val 100000"/>
              </a:avLst>
            </a:prstGeom>
            <a:solidFill>
              <a:srgbClr val="54A021">
                <a:alpha val="71764"/>
              </a:srgbClr>
            </a:solidFill>
            <a:ln>
              <a:noFill/>
            </a:ln>
            <a:effectLst>
              <a:outerShdw dist="25560" dir="5400000">
                <a:srgbClr val="000000">
                  <a:alpha val="34901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" name="Google Shape;23;p1"/>
            <p:cNvSpPr/>
            <p:nvPr/>
          </p:nvSpPr>
          <p:spPr>
            <a:xfrm>
              <a:off x="9334440" y="-8640"/>
              <a:ext cx="2854080" cy="6866280"/>
            </a:xfrm>
            <a:custGeom>
              <a:avLst/>
              <a:gdLst/>
              <a:ahLst/>
              <a:cxnLst/>
              <a:rect l="l" t="t" r="r" b="b"/>
              <a:pathLst>
                <a:path w="2858013" h="6866467" extrusionOk="0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3F7819">
                <a:alpha val="69803"/>
              </a:srgbClr>
            </a:solidFill>
            <a:ln>
              <a:noFill/>
            </a:ln>
            <a:effectLst>
              <a:outerShdw dist="25560" dir="5400000">
                <a:srgbClr val="000000">
                  <a:alpha val="34901"/>
                </a:srgbClr>
              </a:outerShdw>
            </a:effectLst>
          </p:spPr>
          <p:txBody>
            <a:bodyPr/>
            <a:lstStyle/>
            <a:p>
              <a:endParaRPr lang="en-GB"/>
            </a:p>
          </p:txBody>
        </p:sp>
        <p:sp>
          <p:nvSpPr>
            <p:cNvPr id="24" name="Google Shape;24;p1"/>
            <p:cNvSpPr/>
            <p:nvPr/>
          </p:nvSpPr>
          <p:spPr>
            <a:xfrm>
              <a:off x="10898640" y="-8640"/>
              <a:ext cx="1289880" cy="6866280"/>
            </a:xfrm>
            <a:custGeom>
              <a:avLst/>
              <a:gdLst/>
              <a:ahLst/>
              <a:cxnLst/>
              <a:rect l="l" t="t" r="r" b="b"/>
              <a:pathLst>
                <a:path w="1290094" h="6858000" extrusionOk="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rgbClr val="C0E474">
                <a:alpha val="69803"/>
              </a:srgbClr>
            </a:solidFill>
            <a:ln>
              <a:noFill/>
            </a:ln>
            <a:effectLst>
              <a:outerShdw dist="25560" dir="5400000">
                <a:srgbClr val="000000">
                  <a:alpha val="34901"/>
                </a:srgbClr>
              </a:outerShdw>
            </a:effectLst>
          </p:spPr>
          <p:txBody>
            <a:bodyPr/>
            <a:lstStyle/>
            <a:p>
              <a:endParaRPr lang="en-GB"/>
            </a:p>
          </p:txBody>
        </p:sp>
        <p:sp>
          <p:nvSpPr>
            <p:cNvPr id="25" name="Google Shape;25;p1"/>
            <p:cNvSpPr/>
            <p:nvPr/>
          </p:nvSpPr>
          <p:spPr>
            <a:xfrm>
              <a:off x="10938960" y="-8640"/>
              <a:ext cx="1249560" cy="6866280"/>
            </a:xfrm>
            <a:custGeom>
              <a:avLst/>
              <a:gdLst/>
              <a:ahLst/>
              <a:cxnLst/>
              <a:rect l="l" t="t" r="r" b="b"/>
              <a:pathLst>
                <a:path w="1249825" h="6858000" extrusionOk="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0C226">
                <a:alpha val="64705"/>
              </a:srgbClr>
            </a:solidFill>
            <a:ln>
              <a:noFill/>
            </a:ln>
            <a:effectLst>
              <a:outerShdw dist="25560" dir="5400000">
                <a:srgbClr val="000000">
                  <a:alpha val="34901"/>
                </a:srgbClr>
              </a:outerShdw>
            </a:effectLst>
          </p:spPr>
          <p:txBody>
            <a:bodyPr/>
            <a:lstStyle/>
            <a:p>
              <a:endParaRPr lang="en-GB"/>
            </a:p>
          </p:txBody>
        </p:sp>
        <p:sp>
          <p:nvSpPr>
            <p:cNvPr id="26" name="Google Shape;26;p1"/>
            <p:cNvSpPr/>
            <p:nvPr/>
          </p:nvSpPr>
          <p:spPr>
            <a:xfrm>
              <a:off x="10371600" y="3589920"/>
              <a:ext cx="1816920" cy="3267720"/>
            </a:xfrm>
            <a:prstGeom prst="triangle">
              <a:avLst>
                <a:gd name="adj" fmla="val 100000"/>
              </a:avLst>
            </a:prstGeom>
            <a:solidFill>
              <a:srgbClr val="90C226">
                <a:alpha val="80000"/>
              </a:srgbClr>
            </a:solidFill>
            <a:ln>
              <a:noFill/>
            </a:ln>
            <a:effectLst>
              <a:outerShdw dist="25560" dir="5400000">
                <a:srgbClr val="000000">
                  <a:alpha val="34901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" name="Google Shape;27;p1"/>
            <p:cNvSpPr/>
            <p:nvPr/>
          </p:nvSpPr>
          <p:spPr>
            <a:xfrm rot="10800000">
              <a:off x="360" y="360"/>
              <a:ext cx="842400" cy="5665680"/>
            </a:xfrm>
            <a:prstGeom prst="triangle">
              <a:avLst>
                <a:gd name="adj" fmla="val 100000"/>
              </a:avLst>
            </a:prstGeom>
            <a:solidFill>
              <a:srgbClr val="90C226">
                <a:alpha val="84705"/>
              </a:srgbClr>
            </a:solidFill>
            <a:ln>
              <a:noFill/>
            </a:ln>
            <a:effectLst>
              <a:outerShdw dist="25560" dir="5400000">
                <a:srgbClr val="000000">
                  <a:alpha val="34901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8" name="Google Shape;28;p1"/>
          <p:cNvSpPr txBox="1">
            <a:spLocks noGrp="1"/>
          </p:cNvSpPr>
          <p:nvPr>
            <p:ph type="title"/>
          </p:nvPr>
        </p:nvSpPr>
        <p:spPr>
          <a:xfrm>
            <a:off x="1506960" y="2404440"/>
            <a:ext cx="7766640" cy="16459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9pPr>
          </a:lstStyle>
          <a:p>
            <a:endParaRPr/>
          </a:p>
        </p:txBody>
      </p:sp>
      <p:sp>
        <p:nvSpPr>
          <p:cNvPr id="29" name="Google Shape;29;p1"/>
          <p:cNvSpPr txBox="1">
            <a:spLocks noGrp="1"/>
          </p:cNvSpPr>
          <p:nvPr>
            <p:ph type="dt" idx="10"/>
          </p:nvPr>
        </p:nvSpPr>
        <p:spPr>
          <a:xfrm>
            <a:off x="7205040" y="6041520"/>
            <a:ext cx="911520" cy="3646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9pPr>
          </a:lstStyle>
          <a:p>
            <a:endParaRPr/>
          </a:p>
        </p:txBody>
      </p:sp>
      <p:sp>
        <p:nvSpPr>
          <p:cNvPr id="30" name="Google Shape;30;p1"/>
          <p:cNvSpPr txBox="1">
            <a:spLocks noGrp="1"/>
          </p:cNvSpPr>
          <p:nvPr>
            <p:ph type="ftr" idx="11"/>
          </p:nvPr>
        </p:nvSpPr>
        <p:spPr>
          <a:xfrm>
            <a:off x="677160" y="6041520"/>
            <a:ext cx="6297120" cy="3646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9pPr>
          </a:lstStyle>
          <a:p>
            <a:endParaRPr/>
          </a:p>
        </p:txBody>
      </p:sp>
      <p:sp>
        <p:nvSpPr>
          <p:cNvPr id="31" name="Google Shape;31;p1"/>
          <p:cNvSpPr txBox="1">
            <a:spLocks noGrp="1"/>
          </p:cNvSpPr>
          <p:nvPr>
            <p:ph type="sldNum" idx="12"/>
          </p:nvPr>
        </p:nvSpPr>
        <p:spPr>
          <a:xfrm>
            <a:off x="8590680" y="6041520"/>
            <a:ext cx="682920" cy="3646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buNone/>
              <a:defRPr sz="900" b="0" i="0" u="none" strike="noStrike" cap="none">
                <a:solidFill>
                  <a:srgbClr val="90C226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buNone/>
              <a:defRPr sz="900" b="0" i="0" u="none" strike="noStrike" cap="none">
                <a:solidFill>
                  <a:srgbClr val="90C226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buNone/>
              <a:defRPr sz="900" b="0" i="0" u="none" strike="noStrike" cap="none">
                <a:solidFill>
                  <a:srgbClr val="90C226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buNone/>
              <a:defRPr sz="900" b="0" i="0" u="none" strike="noStrike" cap="none">
                <a:solidFill>
                  <a:srgbClr val="90C226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buNone/>
              <a:defRPr sz="900" b="0" i="0" u="none" strike="noStrike" cap="none">
                <a:solidFill>
                  <a:srgbClr val="90C226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buNone/>
              <a:defRPr sz="900" b="0" i="0" u="none" strike="noStrike" cap="none">
                <a:solidFill>
                  <a:srgbClr val="90C226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buNone/>
              <a:defRPr sz="900" b="0" i="0" u="none" strike="noStrike" cap="none">
                <a:solidFill>
                  <a:srgbClr val="90C226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buNone/>
              <a:defRPr sz="900" b="0" i="0" u="none" strike="noStrike" cap="none">
                <a:solidFill>
                  <a:srgbClr val="90C226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buNone/>
              <a:defRPr sz="900" b="0" i="0" u="none" strike="noStrike" cap="none">
                <a:solidFill>
                  <a:srgbClr val="90C226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32" name="Google Shape;32;p1"/>
          <p:cNvSpPr txBox="1">
            <a:spLocks noGrp="1"/>
          </p:cNvSpPr>
          <p:nvPr>
            <p:ph type="body" idx="1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2" name="Google Shape;82;p14"/>
          <p:cNvGrpSpPr/>
          <p:nvPr/>
        </p:nvGrpSpPr>
        <p:grpSpPr>
          <a:xfrm>
            <a:off x="0" y="-8640"/>
            <a:ext cx="12191760" cy="6867000"/>
            <a:chOff x="0" y="-8640"/>
            <a:chExt cx="12191760" cy="6867000"/>
          </a:xfrm>
        </p:grpSpPr>
        <p:cxnSp>
          <p:nvCxnSpPr>
            <p:cNvPr id="83" name="Google Shape;83;p14"/>
            <p:cNvCxnSpPr/>
            <p:nvPr/>
          </p:nvCxnSpPr>
          <p:spPr>
            <a:xfrm>
              <a:off x="9370800" y="0"/>
              <a:ext cx="1219680" cy="6858360"/>
            </a:xfrm>
            <a:prstGeom prst="straightConnector1">
              <a:avLst/>
            </a:prstGeom>
            <a:noFill/>
            <a:ln w="9525" cap="flat" cmpd="sng">
              <a:solidFill>
                <a:srgbClr val="BFBFBF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84" name="Google Shape;84;p14"/>
            <p:cNvCxnSpPr/>
            <p:nvPr/>
          </p:nvCxnSpPr>
          <p:spPr>
            <a:xfrm flipH="1">
              <a:off x="7425000" y="3681360"/>
              <a:ext cx="4763880" cy="3177000"/>
            </a:xfrm>
            <a:prstGeom prst="straightConnector1">
              <a:avLst/>
            </a:prstGeom>
            <a:noFill/>
            <a:ln w="9525" cap="flat" cmpd="sng">
              <a:solidFill>
                <a:srgbClr val="D9D9D9"/>
              </a:solidFill>
              <a:prstDash val="solid"/>
              <a:round/>
              <a:headEnd type="none" w="sm" len="sm"/>
              <a:tailEnd type="none" w="sm" len="sm"/>
            </a:ln>
          </p:spPr>
        </p:cxnSp>
        <p:sp>
          <p:nvSpPr>
            <p:cNvPr id="85" name="Google Shape;85;p14"/>
            <p:cNvSpPr/>
            <p:nvPr/>
          </p:nvSpPr>
          <p:spPr>
            <a:xfrm>
              <a:off x="9181440" y="-8640"/>
              <a:ext cx="3007080" cy="6866280"/>
            </a:xfrm>
            <a:custGeom>
              <a:avLst/>
              <a:gdLst/>
              <a:ahLst/>
              <a:cxnLst/>
              <a:rect l="l" t="t" r="r" b="b"/>
              <a:pathLst>
                <a:path w="3007349" h="6866467" extrusionOk="0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rgbClr val="90C226">
                <a:alpha val="29803"/>
              </a:srgbClr>
            </a:solidFill>
            <a:ln>
              <a:noFill/>
            </a:ln>
            <a:effectLst>
              <a:outerShdw dist="25560" dir="5400000">
                <a:srgbClr val="000000">
                  <a:alpha val="34901"/>
                </a:srgbClr>
              </a:outerShdw>
            </a:effectLst>
          </p:spPr>
          <p:txBody>
            <a:bodyPr/>
            <a:lstStyle/>
            <a:p>
              <a:endParaRPr lang="en-GB"/>
            </a:p>
          </p:txBody>
        </p:sp>
        <p:sp>
          <p:nvSpPr>
            <p:cNvPr id="86" name="Google Shape;86;p14"/>
            <p:cNvSpPr/>
            <p:nvPr/>
          </p:nvSpPr>
          <p:spPr>
            <a:xfrm>
              <a:off x="9603360" y="-8640"/>
              <a:ext cx="2588040" cy="6866280"/>
            </a:xfrm>
            <a:custGeom>
              <a:avLst/>
              <a:gdLst/>
              <a:ahLst/>
              <a:cxnLst/>
              <a:rect l="l" t="t" r="r" b="b"/>
              <a:pathLst>
                <a:path w="2573311" h="6866467" extrusionOk="0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0C226">
                <a:alpha val="20000"/>
              </a:srgbClr>
            </a:solidFill>
            <a:ln>
              <a:noFill/>
            </a:ln>
            <a:effectLst>
              <a:outerShdw dist="25560" dir="5400000">
                <a:srgbClr val="000000">
                  <a:alpha val="34901"/>
                </a:srgbClr>
              </a:outerShdw>
            </a:effectLst>
          </p:spPr>
          <p:txBody>
            <a:bodyPr/>
            <a:lstStyle/>
            <a:p>
              <a:endParaRPr lang="en-GB"/>
            </a:p>
          </p:txBody>
        </p:sp>
        <p:sp>
          <p:nvSpPr>
            <p:cNvPr id="87" name="Google Shape;87;p14"/>
            <p:cNvSpPr/>
            <p:nvPr/>
          </p:nvSpPr>
          <p:spPr>
            <a:xfrm>
              <a:off x="8932320" y="3048120"/>
              <a:ext cx="3259440" cy="3809520"/>
            </a:xfrm>
            <a:prstGeom prst="triangle">
              <a:avLst>
                <a:gd name="adj" fmla="val 100000"/>
              </a:avLst>
            </a:prstGeom>
            <a:solidFill>
              <a:srgbClr val="54A021">
                <a:alpha val="71764"/>
              </a:srgbClr>
            </a:solidFill>
            <a:ln>
              <a:noFill/>
            </a:ln>
            <a:effectLst>
              <a:outerShdw dist="25560" dir="5400000">
                <a:srgbClr val="000000">
                  <a:alpha val="34901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" name="Google Shape;88;p14"/>
            <p:cNvSpPr/>
            <p:nvPr/>
          </p:nvSpPr>
          <p:spPr>
            <a:xfrm>
              <a:off x="9334440" y="-8640"/>
              <a:ext cx="2854080" cy="6866280"/>
            </a:xfrm>
            <a:custGeom>
              <a:avLst/>
              <a:gdLst/>
              <a:ahLst/>
              <a:cxnLst/>
              <a:rect l="l" t="t" r="r" b="b"/>
              <a:pathLst>
                <a:path w="2858013" h="6866467" extrusionOk="0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3F7819">
                <a:alpha val="69803"/>
              </a:srgbClr>
            </a:solidFill>
            <a:ln>
              <a:noFill/>
            </a:ln>
            <a:effectLst>
              <a:outerShdw dist="25560" dir="5400000">
                <a:srgbClr val="000000">
                  <a:alpha val="34901"/>
                </a:srgbClr>
              </a:outerShdw>
            </a:effectLst>
          </p:spPr>
          <p:txBody>
            <a:bodyPr/>
            <a:lstStyle/>
            <a:p>
              <a:endParaRPr lang="en-GB"/>
            </a:p>
          </p:txBody>
        </p:sp>
        <p:sp>
          <p:nvSpPr>
            <p:cNvPr id="89" name="Google Shape;89;p14"/>
            <p:cNvSpPr/>
            <p:nvPr/>
          </p:nvSpPr>
          <p:spPr>
            <a:xfrm>
              <a:off x="10898640" y="-8640"/>
              <a:ext cx="1289880" cy="6866280"/>
            </a:xfrm>
            <a:custGeom>
              <a:avLst/>
              <a:gdLst/>
              <a:ahLst/>
              <a:cxnLst/>
              <a:rect l="l" t="t" r="r" b="b"/>
              <a:pathLst>
                <a:path w="1290094" h="6858000" extrusionOk="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rgbClr val="C0E474">
                <a:alpha val="69803"/>
              </a:srgbClr>
            </a:solidFill>
            <a:ln>
              <a:noFill/>
            </a:ln>
            <a:effectLst>
              <a:outerShdw dist="25560" dir="5400000">
                <a:srgbClr val="000000">
                  <a:alpha val="34901"/>
                </a:srgbClr>
              </a:outerShdw>
            </a:effectLst>
          </p:spPr>
          <p:txBody>
            <a:bodyPr/>
            <a:lstStyle/>
            <a:p>
              <a:endParaRPr lang="en-GB"/>
            </a:p>
          </p:txBody>
        </p:sp>
        <p:sp>
          <p:nvSpPr>
            <p:cNvPr id="90" name="Google Shape;90;p14"/>
            <p:cNvSpPr/>
            <p:nvPr/>
          </p:nvSpPr>
          <p:spPr>
            <a:xfrm>
              <a:off x="10938960" y="-8640"/>
              <a:ext cx="1249560" cy="6866280"/>
            </a:xfrm>
            <a:custGeom>
              <a:avLst/>
              <a:gdLst/>
              <a:ahLst/>
              <a:cxnLst/>
              <a:rect l="l" t="t" r="r" b="b"/>
              <a:pathLst>
                <a:path w="1249825" h="6858000" extrusionOk="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0C226">
                <a:alpha val="64705"/>
              </a:srgbClr>
            </a:solidFill>
            <a:ln>
              <a:noFill/>
            </a:ln>
            <a:effectLst>
              <a:outerShdw dist="25560" dir="5400000">
                <a:srgbClr val="000000">
                  <a:alpha val="34901"/>
                </a:srgbClr>
              </a:outerShdw>
            </a:effectLst>
          </p:spPr>
          <p:txBody>
            <a:bodyPr/>
            <a:lstStyle/>
            <a:p>
              <a:endParaRPr lang="en-GB"/>
            </a:p>
          </p:txBody>
        </p:sp>
        <p:sp>
          <p:nvSpPr>
            <p:cNvPr id="91" name="Google Shape;91;p14"/>
            <p:cNvSpPr/>
            <p:nvPr/>
          </p:nvSpPr>
          <p:spPr>
            <a:xfrm>
              <a:off x="10371600" y="3589920"/>
              <a:ext cx="1816920" cy="3267720"/>
            </a:xfrm>
            <a:prstGeom prst="triangle">
              <a:avLst>
                <a:gd name="adj" fmla="val 100000"/>
              </a:avLst>
            </a:prstGeom>
            <a:solidFill>
              <a:srgbClr val="90C226">
                <a:alpha val="80000"/>
              </a:srgbClr>
            </a:solidFill>
            <a:ln>
              <a:noFill/>
            </a:ln>
            <a:effectLst>
              <a:outerShdw dist="25560" dir="5400000">
                <a:srgbClr val="000000">
                  <a:alpha val="34901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" name="Google Shape;92;p14"/>
            <p:cNvSpPr/>
            <p:nvPr/>
          </p:nvSpPr>
          <p:spPr>
            <a:xfrm>
              <a:off x="0" y="4013280"/>
              <a:ext cx="448200" cy="2844360"/>
            </a:xfrm>
            <a:prstGeom prst="triangle">
              <a:avLst>
                <a:gd name="adj" fmla="val 0"/>
              </a:avLst>
            </a:prstGeom>
            <a:solidFill>
              <a:srgbClr val="90C226">
                <a:alpha val="84705"/>
              </a:srgbClr>
            </a:solidFill>
            <a:ln>
              <a:noFill/>
            </a:ln>
            <a:effectLst>
              <a:outerShdw dist="25560" dir="5400000">
                <a:srgbClr val="000000">
                  <a:alpha val="34901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93" name="Google Shape;93;p14"/>
          <p:cNvSpPr txBox="1">
            <a:spLocks noGrp="1"/>
          </p:cNvSpPr>
          <p:nvPr>
            <p:ph type="title"/>
          </p:nvPr>
        </p:nvSpPr>
        <p:spPr>
          <a:xfrm>
            <a:off x="677160" y="609480"/>
            <a:ext cx="8596440" cy="3403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9pPr>
          </a:lstStyle>
          <a:p>
            <a:endParaRPr/>
          </a:p>
        </p:txBody>
      </p:sp>
      <p:sp>
        <p:nvSpPr>
          <p:cNvPr id="94" name="Google Shape;94;p14"/>
          <p:cNvSpPr txBox="1">
            <a:spLocks noGrp="1"/>
          </p:cNvSpPr>
          <p:nvPr>
            <p:ph type="body" idx="1"/>
          </p:nvPr>
        </p:nvSpPr>
        <p:spPr>
          <a:xfrm>
            <a:off x="677160" y="4470480"/>
            <a:ext cx="8596440" cy="15706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9pPr>
          </a:lstStyle>
          <a:p>
            <a:endParaRPr/>
          </a:p>
        </p:txBody>
      </p:sp>
      <p:sp>
        <p:nvSpPr>
          <p:cNvPr id="95" name="Google Shape;95;p14"/>
          <p:cNvSpPr txBox="1">
            <a:spLocks noGrp="1"/>
          </p:cNvSpPr>
          <p:nvPr>
            <p:ph type="dt" idx="10"/>
          </p:nvPr>
        </p:nvSpPr>
        <p:spPr>
          <a:xfrm>
            <a:off x="7205040" y="6041520"/>
            <a:ext cx="911520" cy="3646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9pPr>
          </a:lstStyle>
          <a:p>
            <a:endParaRPr/>
          </a:p>
        </p:txBody>
      </p:sp>
      <p:sp>
        <p:nvSpPr>
          <p:cNvPr id="96" name="Google Shape;96;p14"/>
          <p:cNvSpPr txBox="1">
            <a:spLocks noGrp="1"/>
          </p:cNvSpPr>
          <p:nvPr>
            <p:ph type="ftr" idx="11"/>
          </p:nvPr>
        </p:nvSpPr>
        <p:spPr>
          <a:xfrm>
            <a:off x="677160" y="6041520"/>
            <a:ext cx="6297120" cy="3646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9pPr>
          </a:lstStyle>
          <a:p>
            <a:endParaRPr/>
          </a:p>
        </p:txBody>
      </p:sp>
      <p:sp>
        <p:nvSpPr>
          <p:cNvPr id="97" name="Google Shape;97;p14"/>
          <p:cNvSpPr txBox="1">
            <a:spLocks noGrp="1"/>
          </p:cNvSpPr>
          <p:nvPr>
            <p:ph type="sldNum" idx="12"/>
          </p:nvPr>
        </p:nvSpPr>
        <p:spPr>
          <a:xfrm>
            <a:off x="8590680" y="6041520"/>
            <a:ext cx="682920" cy="3646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buNone/>
              <a:defRPr sz="900" b="0" strike="noStrike">
                <a:solidFill>
                  <a:srgbClr val="90C226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buNone/>
              <a:defRPr sz="900" b="0" strike="noStrike">
                <a:solidFill>
                  <a:srgbClr val="90C226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buNone/>
              <a:defRPr sz="900" b="0" strike="noStrike">
                <a:solidFill>
                  <a:srgbClr val="90C226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buNone/>
              <a:defRPr sz="900" b="0" strike="noStrike">
                <a:solidFill>
                  <a:srgbClr val="90C226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buNone/>
              <a:defRPr sz="900" b="0" strike="noStrike">
                <a:solidFill>
                  <a:srgbClr val="90C226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buNone/>
              <a:defRPr sz="900" b="0" strike="noStrike">
                <a:solidFill>
                  <a:srgbClr val="90C226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buNone/>
              <a:defRPr sz="900" b="0" strike="noStrike">
                <a:solidFill>
                  <a:srgbClr val="90C226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buNone/>
              <a:defRPr sz="900" b="0" strike="noStrike">
                <a:solidFill>
                  <a:srgbClr val="90C226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buNone/>
              <a:defRPr sz="900" b="0" strike="noStrike">
                <a:solidFill>
                  <a:srgbClr val="90C226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60" r:id="rId1"/>
    <p:sldLayoutId id="2147483661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  <p:sldLayoutId id="2147483671" r:id="rId1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7" name="Google Shape;147;p27"/>
          <p:cNvGrpSpPr/>
          <p:nvPr/>
        </p:nvGrpSpPr>
        <p:grpSpPr>
          <a:xfrm>
            <a:off x="0" y="-8640"/>
            <a:ext cx="12191760" cy="6867000"/>
            <a:chOff x="0" y="-8640"/>
            <a:chExt cx="12191760" cy="6867000"/>
          </a:xfrm>
        </p:grpSpPr>
        <p:cxnSp>
          <p:nvCxnSpPr>
            <p:cNvPr id="148" name="Google Shape;148;p27"/>
            <p:cNvCxnSpPr/>
            <p:nvPr/>
          </p:nvCxnSpPr>
          <p:spPr>
            <a:xfrm>
              <a:off x="9370800" y="0"/>
              <a:ext cx="1219680" cy="6858360"/>
            </a:xfrm>
            <a:prstGeom prst="straightConnector1">
              <a:avLst/>
            </a:prstGeom>
            <a:noFill/>
            <a:ln w="9525" cap="flat" cmpd="sng">
              <a:solidFill>
                <a:srgbClr val="BFBFBF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149" name="Google Shape;149;p27"/>
            <p:cNvCxnSpPr/>
            <p:nvPr/>
          </p:nvCxnSpPr>
          <p:spPr>
            <a:xfrm flipH="1">
              <a:off x="7425000" y="3681360"/>
              <a:ext cx="4763880" cy="3177000"/>
            </a:xfrm>
            <a:prstGeom prst="straightConnector1">
              <a:avLst/>
            </a:prstGeom>
            <a:noFill/>
            <a:ln w="9525" cap="flat" cmpd="sng">
              <a:solidFill>
                <a:srgbClr val="D9D9D9"/>
              </a:solidFill>
              <a:prstDash val="solid"/>
              <a:round/>
              <a:headEnd type="none" w="sm" len="sm"/>
              <a:tailEnd type="none" w="sm" len="sm"/>
            </a:ln>
          </p:spPr>
        </p:cxnSp>
        <p:sp>
          <p:nvSpPr>
            <p:cNvPr id="150" name="Google Shape;150;p27"/>
            <p:cNvSpPr/>
            <p:nvPr/>
          </p:nvSpPr>
          <p:spPr>
            <a:xfrm>
              <a:off x="9181440" y="-8640"/>
              <a:ext cx="3007080" cy="6866280"/>
            </a:xfrm>
            <a:custGeom>
              <a:avLst/>
              <a:gdLst/>
              <a:ahLst/>
              <a:cxnLst/>
              <a:rect l="l" t="t" r="r" b="b"/>
              <a:pathLst>
                <a:path w="3007349" h="6866467" extrusionOk="0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rgbClr val="90C226">
                <a:alpha val="29803"/>
              </a:srgbClr>
            </a:solidFill>
            <a:ln>
              <a:noFill/>
            </a:ln>
            <a:effectLst>
              <a:outerShdw dist="25560" dir="5400000">
                <a:srgbClr val="000000">
                  <a:alpha val="34901"/>
                </a:srgbClr>
              </a:outerShdw>
            </a:effectLst>
          </p:spPr>
          <p:txBody>
            <a:bodyPr/>
            <a:lstStyle/>
            <a:p>
              <a:endParaRPr lang="en-GB"/>
            </a:p>
          </p:txBody>
        </p:sp>
        <p:sp>
          <p:nvSpPr>
            <p:cNvPr id="151" name="Google Shape;151;p27"/>
            <p:cNvSpPr/>
            <p:nvPr/>
          </p:nvSpPr>
          <p:spPr>
            <a:xfrm>
              <a:off x="9603360" y="-8640"/>
              <a:ext cx="2588040" cy="6866280"/>
            </a:xfrm>
            <a:custGeom>
              <a:avLst/>
              <a:gdLst/>
              <a:ahLst/>
              <a:cxnLst/>
              <a:rect l="l" t="t" r="r" b="b"/>
              <a:pathLst>
                <a:path w="2573311" h="6866467" extrusionOk="0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0C226">
                <a:alpha val="20000"/>
              </a:srgbClr>
            </a:solidFill>
            <a:ln>
              <a:noFill/>
            </a:ln>
            <a:effectLst>
              <a:outerShdw dist="25560" dir="5400000">
                <a:srgbClr val="000000">
                  <a:alpha val="34901"/>
                </a:srgbClr>
              </a:outerShdw>
            </a:effectLst>
          </p:spPr>
          <p:txBody>
            <a:bodyPr/>
            <a:lstStyle/>
            <a:p>
              <a:endParaRPr lang="en-GB"/>
            </a:p>
          </p:txBody>
        </p:sp>
        <p:sp>
          <p:nvSpPr>
            <p:cNvPr id="152" name="Google Shape;152;p27"/>
            <p:cNvSpPr/>
            <p:nvPr/>
          </p:nvSpPr>
          <p:spPr>
            <a:xfrm>
              <a:off x="8932320" y="3048120"/>
              <a:ext cx="3259440" cy="3809520"/>
            </a:xfrm>
            <a:prstGeom prst="triangle">
              <a:avLst>
                <a:gd name="adj" fmla="val 100000"/>
              </a:avLst>
            </a:prstGeom>
            <a:solidFill>
              <a:srgbClr val="54A021">
                <a:alpha val="71764"/>
              </a:srgbClr>
            </a:solidFill>
            <a:ln>
              <a:noFill/>
            </a:ln>
            <a:effectLst>
              <a:outerShdw dist="25560" dir="5400000">
                <a:srgbClr val="000000">
                  <a:alpha val="34901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" name="Google Shape;153;p27"/>
            <p:cNvSpPr/>
            <p:nvPr/>
          </p:nvSpPr>
          <p:spPr>
            <a:xfrm>
              <a:off x="9334440" y="-8640"/>
              <a:ext cx="2854080" cy="6866280"/>
            </a:xfrm>
            <a:custGeom>
              <a:avLst/>
              <a:gdLst/>
              <a:ahLst/>
              <a:cxnLst/>
              <a:rect l="l" t="t" r="r" b="b"/>
              <a:pathLst>
                <a:path w="2858013" h="6866467" extrusionOk="0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3F7819">
                <a:alpha val="69803"/>
              </a:srgbClr>
            </a:solidFill>
            <a:ln>
              <a:noFill/>
            </a:ln>
            <a:effectLst>
              <a:outerShdw dist="25560" dir="5400000">
                <a:srgbClr val="000000">
                  <a:alpha val="34901"/>
                </a:srgbClr>
              </a:outerShdw>
            </a:effectLst>
          </p:spPr>
          <p:txBody>
            <a:bodyPr/>
            <a:lstStyle/>
            <a:p>
              <a:endParaRPr lang="en-GB"/>
            </a:p>
          </p:txBody>
        </p:sp>
        <p:sp>
          <p:nvSpPr>
            <p:cNvPr id="154" name="Google Shape;154;p27"/>
            <p:cNvSpPr/>
            <p:nvPr/>
          </p:nvSpPr>
          <p:spPr>
            <a:xfrm>
              <a:off x="10898640" y="-8640"/>
              <a:ext cx="1289880" cy="6866280"/>
            </a:xfrm>
            <a:custGeom>
              <a:avLst/>
              <a:gdLst/>
              <a:ahLst/>
              <a:cxnLst/>
              <a:rect l="l" t="t" r="r" b="b"/>
              <a:pathLst>
                <a:path w="1290094" h="6858000" extrusionOk="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rgbClr val="C0E474">
                <a:alpha val="69803"/>
              </a:srgbClr>
            </a:solidFill>
            <a:ln>
              <a:noFill/>
            </a:ln>
            <a:effectLst>
              <a:outerShdw dist="25560" dir="5400000">
                <a:srgbClr val="000000">
                  <a:alpha val="34901"/>
                </a:srgbClr>
              </a:outerShdw>
            </a:effectLst>
          </p:spPr>
          <p:txBody>
            <a:bodyPr/>
            <a:lstStyle/>
            <a:p>
              <a:endParaRPr lang="en-GB"/>
            </a:p>
          </p:txBody>
        </p:sp>
        <p:sp>
          <p:nvSpPr>
            <p:cNvPr id="155" name="Google Shape;155;p27"/>
            <p:cNvSpPr/>
            <p:nvPr/>
          </p:nvSpPr>
          <p:spPr>
            <a:xfrm>
              <a:off x="10938960" y="-8640"/>
              <a:ext cx="1249560" cy="6866280"/>
            </a:xfrm>
            <a:custGeom>
              <a:avLst/>
              <a:gdLst/>
              <a:ahLst/>
              <a:cxnLst/>
              <a:rect l="l" t="t" r="r" b="b"/>
              <a:pathLst>
                <a:path w="1249825" h="6858000" extrusionOk="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0C226">
                <a:alpha val="64705"/>
              </a:srgbClr>
            </a:solidFill>
            <a:ln>
              <a:noFill/>
            </a:ln>
            <a:effectLst>
              <a:outerShdw dist="25560" dir="5400000">
                <a:srgbClr val="000000">
                  <a:alpha val="34901"/>
                </a:srgbClr>
              </a:outerShdw>
            </a:effectLst>
          </p:spPr>
          <p:txBody>
            <a:bodyPr/>
            <a:lstStyle/>
            <a:p>
              <a:endParaRPr lang="en-GB"/>
            </a:p>
          </p:txBody>
        </p:sp>
        <p:sp>
          <p:nvSpPr>
            <p:cNvPr id="156" name="Google Shape;156;p27"/>
            <p:cNvSpPr/>
            <p:nvPr/>
          </p:nvSpPr>
          <p:spPr>
            <a:xfrm>
              <a:off x="10371600" y="3589920"/>
              <a:ext cx="1816920" cy="3267720"/>
            </a:xfrm>
            <a:prstGeom prst="triangle">
              <a:avLst>
                <a:gd name="adj" fmla="val 100000"/>
              </a:avLst>
            </a:prstGeom>
            <a:solidFill>
              <a:srgbClr val="90C226">
                <a:alpha val="80000"/>
              </a:srgbClr>
            </a:solidFill>
            <a:ln>
              <a:noFill/>
            </a:ln>
            <a:effectLst>
              <a:outerShdw dist="25560" dir="5400000">
                <a:srgbClr val="000000">
                  <a:alpha val="34901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" name="Google Shape;157;p27"/>
            <p:cNvSpPr/>
            <p:nvPr/>
          </p:nvSpPr>
          <p:spPr>
            <a:xfrm>
              <a:off x="0" y="4013280"/>
              <a:ext cx="448200" cy="2844360"/>
            </a:xfrm>
            <a:prstGeom prst="triangle">
              <a:avLst>
                <a:gd name="adj" fmla="val 0"/>
              </a:avLst>
            </a:prstGeom>
            <a:solidFill>
              <a:srgbClr val="90C226">
                <a:alpha val="84705"/>
              </a:srgbClr>
            </a:solidFill>
            <a:ln>
              <a:noFill/>
            </a:ln>
            <a:effectLst>
              <a:outerShdw dist="25560" dir="5400000">
                <a:srgbClr val="000000">
                  <a:alpha val="34901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58" name="Google Shape;158;p27"/>
          <p:cNvSpPr txBox="1">
            <a:spLocks noGrp="1"/>
          </p:cNvSpPr>
          <p:nvPr>
            <p:ph type="title"/>
          </p:nvPr>
        </p:nvSpPr>
        <p:spPr>
          <a:xfrm>
            <a:off x="931320" y="609480"/>
            <a:ext cx="8093880" cy="302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9pPr>
          </a:lstStyle>
          <a:p>
            <a:endParaRPr/>
          </a:p>
        </p:txBody>
      </p:sp>
      <p:sp>
        <p:nvSpPr>
          <p:cNvPr id="159" name="Google Shape;159;p27"/>
          <p:cNvSpPr txBox="1">
            <a:spLocks noGrp="1"/>
          </p:cNvSpPr>
          <p:nvPr>
            <p:ph type="body" idx="1"/>
          </p:nvPr>
        </p:nvSpPr>
        <p:spPr>
          <a:xfrm>
            <a:off x="1366200" y="3632040"/>
            <a:ext cx="7224120" cy="3805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9pPr>
          </a:lstStyle>
          <a:p>
            <a:endParaRPr/>
          </a:p>
        </p:txBody>
      </p:sp>
      <p:sp>
        <p:nvSpPr>
          <p:cNvPr id="160" name="Google Shape;160;p27"/>
          <p:cNvSpPr txBox="1">
            <a:spLocks noGrp="1"/>
          </p:cNvSpPr>
          <p:nvPr>
            <p:ph type="body" idx="2"/>
          </p:nvPr>
        </p:nvSpPr>
        <p:spPr>
          <a:xfrm>
            <a:off x="677160" y="4470480"/>
            <a:ext cx="8596440" cy="15706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9pPr>
          </a:lstStyle>
          <a:p>
            <a:endParaRPr/>
          </a:p>
        </p:txBody>
      </p:sp>
      <p:sp>
        <p:nvSpPr>
          <p:cNvPr id="161" name="Google Shape;161;p27"/>
          <p:cNvSpPr txBox="1">
            <a:spLocks noGrp="1"/>
          </p:cNvSpPr>
          <p:nvPr>
            <p:ph type="dt" idx="10"/>
          </p:nvPr>
        </p:nvSpPr>
        <p:spPr>
          <a:xfrm>
            <a:off x="7205040" y="6041520"/>
            <a:ext cx="911520" cy="3646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9pPr>
          </a:lstStyle>
          <a:p>
            <a:endParaRPr/>
          </a:p>
        </p:txBody>
      </p:sp>
      <p:sp>
        <p:nvSpPr>
          <p:cNvPr id="162" name="Google Shape;162;p27"/>
          <p:cNvSpPr txBox="1">
            <a:spLocks noGrp="1"/>
          </p:cNvSpPr>
          <p:nvPr>
            <p:ph type="ftr" idx="11"/>
          </p:nvPr>
        </p:nvSpPr>
        <p:spPr>
          <a:xfrm>
            <a:off x="677160" y="6041520"/>
            <a:ext cx="6297120" cy="3646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9pPr>
          </a:lstStyle>
          <a:p>
            <a:endParaRPr/>
          </a:p>
        </p:txBody>
      </p:sp>
      <p:sp>
        <p:nvSpPr>
          <p:cNvPr id="163" name="Google Shape;163;p27"/>
          <p:cNvSpPr txBox="1">
            <a:spLocks noGrp="1"/>
          </p:cNvSpPr>
          <p:nvPr>
            <p:ph type="sldNum" idx="12"/>
          </p:nvPr>
        </p:nvSpPr>
        <p:spPr>
          <a:xfrm>
            <a:off x="8590680" y="6041520"/>
            <a:ext cx="682920" cy="3646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buNone/>
              <a:defRPr sz="900" b="0" strike="noStrike">
                <a:solidFill>
                  <a:srgbClr val="90C226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buNone/>
              <a:defRPr sz="900" b="0" strike="noStrike">
                <a:solidFill>
                  <a:srgbClr val="90C226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buNone/>
              <a:defRPr sz="900" b="0" strike="noStrike">
                <a:solidFill>
                  <a:srgbClr val="90C226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buNone/>
              <a:defRPr sz="900" b="0" strike="noStrike">
                <a:solidFill>
                  <a:srgbClr val="90C226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buNone/>
              <a:defRPr sz="900" b="0" strike="noStrike">
                <a:solidFill>
                  <a:srgbClr val="90C226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buNone/>
              <a:defRPr sz="900" b="0" strike="noStrike">
                <a:solidFill>
                  <a:srgbClr val="90C226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buNone/>
              <a:defRPr sz="900" b="0" strike="noStrike">
                <a:solidFill>
                  <a:srgbClr val="90C226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buNone/>
              <a:defRPr sz="900" b="0" strike="noStrike">
                <a:solidFill>
                  <a:srgbClr val="90C226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buNone/>
              <a:defRPr sz="900" b="0" strike="noStrike">
                <a:solidFill>
                  <a:srgbClr val="90C226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64" name="Google Shape;164;p27"/>
          <p:cNvSpPr/>
          <p:nvPr/>
        </p:nvSpPr>
        <p:spPr>
          <a:xfrm>
            <a:off x="541800" y="790200"/>
            <a:ext cx="609120" cy="584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8000" b="0" strike="noStrike">
                <a:solidFill>
                  <a:srgbClr val="C0E474"/>
                </a:solidFill>
                <a:latin typeface="Arial"/>
                <a:ea typeface="Arial"/>
                <a:cs typeface="Arial"/>
                <a:sym typeface="Arial"/>
              </a:rPr>
              <a:t>“</a:t>
            </a:r>
            <a:endParaRPr sz="8000" b="0" strike="noStrike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5" name="Google Shape;165;p27"/>
          <p:cNvSpPr/>
          <p:nvPr/>
        </p:nvSpPr>
        <p:spPr>
          <a:xfrm>
            <a:off x="8893080" y="2886480"/>
            <a:ext cx="609120" cy="584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8000" b="0" strike="noStrike">
                <a:solidFill>
                  <a:srgbClr val="C0E474"/>
                </a:solidFill>
                <a:latin typeface="Arial"/>
                <a:ea typeface="Arial"/>
                <a:cs typeface="Arial"/>
                <a:sym typeface="Arial"/>
              </a:rPr>
              <a:t>”</a:t>
            </a:r>
            <a:endParaRPr sz="8000" b="0" strike="noStrike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75" r:id="rId4"/>
    <p:sldLayoutId id="2147483676" r:id="rId5"/>
    <p:sldLayoutId id="2147483677" r:id="rId6"/>
    <p:sldLayoutId id="2147483678" r:id="rId7"/>
    <p:sldLayoutId id="2147483679" r:id="rId8"/>
    <p:sldLayoutId id="2147483680" r:id="rId9"/>
    <p:sldLayoutId id="2147483681" r:id="rId10"/>
    <p:sldLayoutId id="2147483682" r:id="rId11"/>
    <p:sldLayoutId id="2147483683" r:id="rId1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2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5" name="Google Shape;215;p40"/>
          <p:cNvGrpSpPr/>
          <p:nvPr/>
        </p:nvGrpSpPr>
        <p:grpSpPr>
          <a:xfrm>
            <a:off x="0" y="-8640"/>
            <a:ext cx="12191760" cy="6867000"/>
            <a:chOff x="0" y="-8640"/>
            <a:chExt cx="12191760" cy="6867000"/>
          </a:xfrm>
        </p:grpSpPr>
        <p:cxnSp>
          <p:nvCxnSpPr>
            <p:cNvPr id="216" name="Google Shape;216;p40"/>
            <p:cNvCxnSpPr/>
            <p:nvPr/>
          </p:nvCxnSpPr>
          <p:spPr>
            <a:xfrm>
              <a:off x="9370800" y="0"/>
              <a:ext cx="1219680" cy="6858360"/>
            </a:xfrm>
            <a:prstGeom prst="straightConnector1">
              <a:avLst/>
            </a:prstGeom>
            <a:noFill/>
            <a:ln w="9525" cap="flat" cmpd="sng">
              <a:solidFill>
                <a:srgbClr val="BFBFBF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217" name="Google Shape;217;p40"/>
            <p:cNvCxnSpPr/>
            <p:nvPr/>
          </p:nvCxnSpPr>
          <p:spPr>
            <a:xfrm flipH="1">
              <a:off x="7425000" y="3681360"/>
              <a:ext cx="4763880" cy="3177000"/>
            </a:xfrm>
            <a:prstGeom prst="straightConnector1">
              <a:avLst/>
            </a:prstGeom>
            <a:noFill/>
            <a:ln w="9525" cap="flat" cmpd="sng">
              <a:solidFill>
                <a:srgbClr val="D9D9D9"/>
              </a:solidFill>
              <a:prstDash val="solid"/>
              <a:round/>
              <a:headEnd type="none" w="sm" len="sm"/>
              <a:tailEnd type="none" w="sm" len="sm"/>
            </a:ln>
          </p:spPr>
        </p:cxnSp>
        <p:sp>
          <p:nvSpPr>
            <p:cNvPr id="218" name="Google Shape;218;p40"/>
            <p:cNvSpPr/>
            <p:nvPr/>
          </p:nvSpPr>
          <p:spPr>
            <a:xfrm>
              <a:off x="9181440" y="-8640"/>
              <a:ext cx="3007080" cy="6866280"/>
            </a:xfrm>
            <a:custGeom>
              <a:avLst/>
              <a:gdLst/>
              <a:ahLst/>
              <a:cxnLst/>
              <a:rect l="l" t="t" r="r" b="b"/>
              <a:pathLst>
                <a:path w="3007349" h="6866467" extrusionOk="0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rgbClr val="90C226">
                <a:alpha val="29803"/>
              </a:srgbClr>
            </a:solidFill>
            <a:ln>
              <a:noFill/>
            </a:ln>
            <a:effectLst>
              <a:outerShdw dist="25560" dir="5400000">
                <a:srgbClr val="000000">
                  <a:alpha val="34901"/>
                </a:srgbClr>
              </a:outerShdw>
            </a:effectLst>
          </p:spPr>
          <p:txBody>
            <a:bodyPr/>
            <a:lstStyle/>
            <a:p>
              <a:endParaRPr lang="en-GB"/>
            </a:p>
          </p:txBody>
        </p:sp>
        <p:sp>
          <p:nvSpPr>
            <p:cNvPr id="219" name="Google Shape;219;p40"/>
            <p:cNvSpPr/>
            <p:nvPr/>
          </p:nvSpPr>
          <p:spPr>
            <a:xfrm>
              <a:off x="9603360" y="-8640"/>
              <a:ext cx="2588040" cy="6866280"/>
            </a:xfrm>
            <a:custGeom>
              <a:avLst/>
              <a:gdLst/>
              <a:ahLst/>
              <a:cxnLst/>
              <a:rect l="l" t="t" r="r" b="b"/>
              <a:pathLst>
                <a:path w="2573311" h="6866467" extrusionOk="0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0C226">
                <a:alpha val="20000"/>
              </a:srgbClr>
            </a:solidFill>
            <a:ln>
              <a:noFill/>
            </a:ln>
            <a:effectLst>
              <a:outerShdw dist="25560" dir="5400000">
                <a:srgbClr val="000000">
                  <a:alpha val="34901"/>
                </a:srgbClr>
              </a:outerShdw>
            </a:effectLst>
          </p:spPr>
          <p:txBody>
            <a:bodyPr/>
            <a:lstStyle/>
            <a:p>
              <a:endParaRPr lang="en-GB"/>
            </a:p>
          </p:txBody>
        </p:sp>
        <p:sp>
          <p:nvSpPr>
            <p:cNvPr id="220" name="Google Shape;220;p40"/>
            <p:cNvSpPr/>
            <p:nvPr/>
          </p:nvSpPr>
          <p:spPr>
            <a:xfrm>
              <a:off x="8932320" y="3048120"/>
              <a:ext cx="3259440" cy="3809520"/>
            </a:xfrm>
            <a:prstGeom prst="triangle">
              <a:avLst>
                <a:gd name="adj" fmla="val 100000"/>
              </a:avLst>
            </a:prstGeom>
            <a:solidFill>
              <a:srgbClr val="54A021">
                <a:alpha val="71764"/>
              </a:srgbClr>
            </a:solidFill>
            <a:ln>
              <a:noFill/>
            </a:ln>
            <a:effectLst>
              <a:outerShdw dist="25560" dir="5400000">
                <a:srgbClr val="000000">
                  <a:alpha val="34901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1" name="Google Shape;221;p40"/>
            <p:cNvSpPr/>
            <p:nvPr/>
          </p:nvSpPr>
          <p:spPr>
            <a:xfrm>
              <a:off x="9334440" y="-8640"/>
              <a:ext cx="2854080" cy="6866280"/>
            </a:xfrm>
            <a:custGeom>
              <a:avLst/>
              <a:gdLst/>
              <a:ahLst/>
              <a:cxnLst/>
              <a:rect l="l" t="t" r="r" b="b"/>
              <a:pathLst>
                <a:path w="2858013" h="6866467" extrusionOk="0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3F7819">
                <a:alpha val="69803"/>
              </a:srgbClr>
            </a:solidFill>
            <a:ln>
              <a:noFill/>
            </a:ln>
            <a:effectLst>
              <a:outerShdw dist="25560" dir="5400000">
                <a:srgbClr val="000000">
                  <a:alpha val="34901"/>
                </a:srgbClr>
              </a:outerShdw>
            </a:effectLst>
          </p:spPr>
          <p:txBody>
            <a:bodyPr/>
            <a:lstStyle/>
            <a:p>
              <a:endParaRPr lang="en-GB"/>
            </a:p>
          </p:txBody>
        </p:sp>
        <p:sp>
          <p:nvSpPr>
            <p:cNvPr id="222" name="Google Shape;222;p40"/>
            <p:cNvSpPr/>
            <p:nvPr/>
          </p:nvSpPr>
          <p:spPr>
            <a:xfrm>
              <a:off x="10898640" y="-8640"/>
              <a:ext cx="1289880" cy="6866280"/>
            </a:xfrm>
            <a:custGeom>
              <a:avLst/>
              <a:gdLst/>
              <a:ahLst/>
              <a:cxnLst/>
              <a:rect l="l" t="t" r="r" b="b"/>
              <a:pathLst>
                <a:path w="1290094" h="6858000" extrusionOk="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rgbClr val="C0E474">
                <a:alpha val="69803"/>
              </a:srgbClr>
            </a:solidFill>
            <a:ln>
              <a:noFill/>
            </a:ln>
            <a:effectLst>
              <a:outerShdw dist="25560" dir="5400000">
                <a:srgbClr val="000000">
                  <a:alpha val="34901"/>
                </a:srgbClr>
              </a:outerShdw>
            </a:effectLst>
          </p:spPr>
          <p:txBody>
            <a:bodyPr/>
            <a:lstStyle/>
            <a:p>
              <a:endParaRPr lang="en-GB"/>
            </a:p>
          </p:txBody>
        </p:sp>
        <p:sp>
          <p:nvSpPr>
            <p:cNvPr id="223" name="Google Shape;223;p40"/>
            <p:cNvSpPr/>
            <p:nvPr/>
          </p:nvSpPr>
          <p:spPr>
            <a:xfrm>
              <a:off x="10938960" y="-8640"/>
              <a:ext cx="1249560" cy="6866280"/>
            </a:xfrm>
            <a:custGeom>
              <a:avLst/>
              <a:gdLst/>
              <a:ahLst/>
              <a:cxnLst/>
              <a:rect l="l" t="t" r="r" b="b"/>
              <a:pathLst>
                <a:path w="1249825" h="6858000" extrusionOk="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0C226">
                <a:alpha val="64705"/>
              </a:srgbClr>
            </a:solidFill>
            <a:ln>
              <a:noFill/>
            </a:ln>
            <a:effectLst>
              <a:outerShdw dist="25560" dir="5400000">
                <a:srgbClr val="000000">
                  <a:alpha val="34901"/>
                </a:srgbClr>
              </a:outerShdw>
            </a:effectLst>
          </p:spPr>
          <p:txBody>
            <a:bodyPr/>
            <a:lstStyle/>
            <a:p>
              <a:endParaRPr lang="en-GB"/>
            </a:p>
          </p:txBody>
        </p:sp>
        <p:sp>
          <p:nvSpPr>
            <p:cNvPr id="224" name="Google Shape;224;p40"/>
            <p:cNvSpPr/>
            <p:nvPr/>
          </p:nvSpPr>
          <p:spPr>
            <a:xfrm>
              <a:off x="10371600" y="3589920"/>
              <a:ext cx="1816920" cy="3267720"/>
            </a:xfrm>
            <a:prstGeom prst="triangle">
              <a:avLst>
                <a:gd name="adj" fmla="val 100000"/>
              </a:avLst>
            </a:prstGeom>
            <a:solidFill>
              <a:srgbClr val="90C226">
                <a:alpha val="80000"/>
              </a:srgbClr>
            </a:solidFill>
            <a:ln>
              <a:noFill/>
            </a:ln>
            <a:effectLst>
              <a:outerShdw dist="25560" dir="5400000">
                <a:srgbClr val="000000">
                  <a:alpha val="34901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5" name="Google Shape;225;p40"/>
            <p:cNvSpPr/>
            <p:nvPr/>
          </p:nvSpPr>
          <p:spPr>
            <a:xfrm>
              <a:off x="0" y="4013280"/>
              <a:ext cx="448200" cy="2844360"/>
            </a:xfrm>
            <a:prstGeom prst="triangle">
              <a:avLst>
                <a:gd name="adj" fmla="val 0"/>
              </a:avLst>
            </a:prstGeom>
            <a:solidFill>
              <a:srgbClr val="90C226">
                <a:alpha val="84705"/>
              </a:srgbClr>
            </a:solidFill>
            <a:ln>
              <a:noFill/>
            </a:ln>
            <a:effectLst>
              <a:outerShdw dist="25560" dir="5400000">
                <a:srgbClr val="000000">
                  <a:alpha val="34901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26" name="Google Shape;226;p40"/>
          <p:cNvSpPr txBox="1">
            <a:spLocks noGrp="1"/>
          </p:cNvSpPr>
          <p:nvPr>
            <p:ph type="title"/>
          </p:nvPr>
        </p:nvSpPr>
        <p:spPr>
          <a:xfrm>
            <a:off x="677160" y="1932120"/>
            <a:ext cx="8596440" cy="25952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9pPr>
          </a:lstStyle>
          <a:p>
            <a:endParaRPr/>
          </a:p>
        </p:txBody>
      </p:sp>
      <p:sp>
        <p:nvSpPr>
          <p:cNvPr id="227" name="Google Shape;227;p40"/>
          <p:cNvSpPr txBox="1">
            <a:spLocks noGrp="1"/>
          </p:cNvSpPr>
          <p:nvPr>
            <p:ph type="body" idx="1"/>
          </p:nvPr>
        </p:nvSpPr>
        <p:spPr>
          <a:xfrm>
            <a:off x="677160" y="4527360"/>
            <a:ext cx="8596440" cy="15134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9pPr>
          </a:lstStyle>
          <a:p>
            <a:endParaRPr/>
          </a:p>
        </p:txBody>
      </p:sp>
      <p:sp>
        <p:nvSpPr>
          <p:cNvPr id="228" name="Google Shape;228;p40"/>
          <p:cNvSpPr txBox="1">
            <a:spLocks noGrp="1"/>
          </p:cNvSpPr>
          <p:nvPr>
            <p:ph type="dt" idx="10"/>
          </p:nvPr>
        </p:nvSpPr>
        <p:spPr>
          <a:xfrm>
            <a:off x="7205040" y="6041520"/>
            <a:ext cx="911520" cy="3646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9pPr>
          </a:lstStyle>
          <a:p>
            <a:endParaRPr/>
          </a:p>
        </p:txBody>
      </p:sp>
      <p:sp>
        <p:nvSpPr>
          <p:cNvPr id="229" name="Google Shape;229;p40"/>
          <p:cNvSpPr txBox="1">
            <a:spLocks noGrp="1"/>
          </p:cNvSpPr>
          <p:nvPr>
            <p:ph type="ftr" idx="11"/>
          </p:nvPr>
        </p:nvSpPr>
        <p:spPr>
          <a:xfrm>
            <a:off x="677160" y="6041520"/>
            <a:ext cx="6297120" cy="3646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9pPr>
          </a:lstStyle>
          <a:p>
            <a:endParaRPr/>
          </a:p>
        </p:txBody>
      </p:sp>
      <p:sp>
        <p:nvSpPr>
          <p:cNvPr id="230" name="Google Shape;230;p40"/>
          <p:cNvSpPr txBox="1">
            <a:spLocks noGrp="1"/>
          </p:cNvSpPr>
          <p:nvPr>
            <p:ph type="sldNum" idx="12"/>
          </p:nvPr>
        </p:nvSpPr>
        <p:spPr>
          <a:xfrm>
            <a:off x="8590680" y="6041520"/>
            <a:ext cx="682920" cy="3646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buNone/>
              <a:defRPr sz="900" b="0" strike="noStrike">
                <a:solidFill>
                  <a:srgbClr val="90C226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buNone/>
              <a:defRPr sz="900" b="0" strike="noStrike">
                <a:solidFill>
                  <a:srgbClr val="90C226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buNone/>
              <a:defRPr sz="900" b="0" strike="noStrike">
                <a:solidFill>
                  <a:srgbClr val="90C226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buNone/>
              <a:defRPr sz="900" b="0" strike="noStrike">
                <a:solidFill>
                  <a:srgbClr val="90C226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buNone/>
              <a:defRPr sz="900" b="0" strike="noStrike">
                <a:solidFill>
                  <a:srgbClr val="90C226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buNone/>
              <a:defRPr sz="900" b="0" strike="noStrike">
                <a:solidFill>
                  <a:srgbClr val="90C226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buNone/>
              <a:defRPr sz="900" b="0" strike="noStrike">
                <a:solidFill>
                  <a:srgbClr val="90C226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buNone/>
              <a:defRPr sz="900" b="0" strike="noStrike">
                <a:solidFill>
                  <a:srgbClr val="90C226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buNone/>
              <a:defRPr sz="900" b="0" strike="noStrike">
                <a:solidFill>
                  <a:srgbClr val="90C226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84" r:id="rId1"/>
    <p:sldLayoutId id="2147483685" r:id="rId2"/>
    <p:sldLayoutId id="2147483686" r:id="rId3"/>
    <p:sldLayoutId id="2147483687" r:id="rId4"/>
    <p:sldLayoutId id="2147483688" r:id="rId5"/>
    <p:sldLayoutId id="2147483689" r:id="rId6"/>
    <p:sldLayoutId id="2147483690" r:id="rId7"/>
    <p:sldLayoutId id="2147483691" r:id="rId8"/>
    <p:sldLayoutId id="2147483692" r:id="rId9"/>
    <p:sldLayoutId id="2147483693" r:id="rId10"/>
    <p:sldLayoutId id="2147483694" r:id="rId11"/>
    <p:sldLayoutId id="2147483695" r:id="rId1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 /><Relationship Id="rId1" Type="http://schemas.openxmlformats.org/officeDocument/2006/relationships/slideLayout" Target="../slideLayouts/slideLayout1.xml" 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 /><Relationship Id="rId1" Type="http://schemas.openxmlformats.org/officeDocument/2006/relationships/slideLayout" Target="../slideLayouts/slideLayout1.xml" 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 /><Relationship Id="rId1" Type="http://schemas.openxmlformats.org/officeDocument/2006/relationships/slideLayout" Target="../slideLayouts/slideLayout1.xml" 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 /><Relationship Id="rId1" Type="http://schemas.openxmlformats.org/officeDocument/2006/relationships/slideLayout" Target="../slideLayouts/slideLayout1.xml" 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 /><Relationship Id="rId1" Type="http://schemas.openxmlformats.org/officeDocument/2006/relationships/slideLayout" Target="../slideLayouts/slideLayout1.xml" 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 /><Relationship Id="rId1" Type="http://schemas.openxmlformats.org/officeDocument/2006/relationships/slideLayout" Target="../slideLayouts/slideLayout1.xml" 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 /><Relationship Id="rId1" Type="http://schemas.openxmlformats.org/officeDocument/2006/relationships/slideLayout" Target="../slideLayouts/slideLayout1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3" name="Google Shape;283;p53"/>
          <p:cNvSpPr txBox="1"/>
          <p:nvPr/>
        </p:nvSpPr>
        <p:spPr>
          <a:xfrm>
            <a:off x="1506960" y="1175760"/>
            <a:ext cx="7766640" cy="40976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4800" b="1" i="0" u="none" strike="noStrike" cap="none" dirty="0">
                <a:solidFill>
                  <a:srgbClr val="000000"/>
                </a:solidFill>
                <a:sym typeface="Arial"/>
              </a:rPr>
              <a:t>Wake up….</a:t>
            </a:r>
            <a:br>
              <a:rPr lang="en-GB" sz="4800" b="0" i="0" u="none" strike="noStrike" cap="none" dirty="0"/>
            </a:br>
            <a:br>
              <a:rPr lang="en-GB" sz="4800" b="0" i="0" u="none" strike="noStrike" cap="none" dirty="0"/>
            </a:br>
            <a:r>
              <a:rPr lang="en-GB" sz="4800" b="1" i="0" u="none" strike="noStrike" cap="none" dirty="0">
                <a:solidFill>
                  <a:srgbClr val="000000"/>
                </a:solidFill>
                <a:sym typeface="Arial"/>
              </a:rPr>
              <a:t>Look up…..</a:t>
            </a:r>
            <a:br>
              <a:rPr lang="en-GB" sz="4800" b="0" i="0" u="none" strike="noStrike" cap="none" dirty="0"/>
            </a:br>
            <a:br>
              <a:rPr lang="en-GB" sz="4800" b="0" i="0" u="none" strike="noStrike" cap="none" dirty="0"/>
            </a:br>
            <a:r>
              <a:rPr lang="en-GB" sz="4800" b="1" i="0" u="none" strike="noStrike" cap="none" dirty="0">
                <a:solidFill>
                  <a:srgbClr val="000000"/>
                </a:solidFill>
                <a:sym typeface="Arial"/>
              </a:rPr>
              <a:t>Rise up….</a:t>
            </a:r>
            <a:endParaRPr sz="4800" b="0" i="0" u="none" strike="noStrike" cap="none" dirty="0">
              <a:solidFill>
                <a:srgbClr val="000000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284" name="Google Shape;284;p53"/>
          <p:cNvSpPr txBox="1"/>
          <p:nvPr/>
        </p:nvSpPr>
        <p:spPr>
          <a:xfrm>
            <a:off x="1506960" y="4050720"/>
            <a:ext cx="7766640" cy="10965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3200" b="0" i="0" u="none" strike="noStrike" cap="none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2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9" name="Google Shape;289;p54"/>
          <p:cNvSpPr txBox="1"/>
          <p:nvPr/>
        </p:nvSpPr>
        <p:spPr>
          <a:xfrm>
            <a:off x="1506960" y="326520"/>
            <a:ext cx="7766640" cy="6962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4800" b="1" i="0" u="none" strike="noStrike" cap="none" dirty="0">
                <a:solidFill>
                  <a:srgbClr val="000000"/>
                </a:solidFill>
                <a:sym typeface="Arial"/>
              </a:rPr>
              <a:t>Wake Up…..</a:t>
            </a:r>
            <a:endParaRPr sz="4800" b="0" i="0" u="none" strike="noStrike" cap="none" dirty="0">
              <a:solidFill>
                <a:srgbClr val="000000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290" name="Google Shape;290;p54"/>
          <p:cNvSpPr txBox="1"/>
          <p:nvPr/>
        </p:nvSpPr>
        <p:spPr>
          <a:xfrm>
            <a:off x="1506960" y="1490596"/>
            <a:ext cx="7766700" cy="412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2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Is.51:9,17,52:1. Awake Awake…. O Zion.</a:t>
            </a:r>
            <a:endParaRPr sz="3200" b="0" i="0" u="none" strike="noStrike" cap="none" dirty="0"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1001"/>
              </a:spcBef>
              <a:spcAft>
                <a:spcPts val="0"/>
              </a:spcAft>
              <a:buNone/>
            </a:pPr>
            <a:endParaRPr sz="3200" b="0" i="0" u="none" strike="noStrike" cap="none" dirty="0"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1001"/>
              </a:spcBef>
              <a:spcAft>
                <a:spcPts val="0"/>
              </a:spcAft>
              <a:buNone/>
            </a:pPr>
            <a:r>
              <a:rPr lang="en-GB" sz="32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Joshua 3:1. Joshua woke early in the morning.</a:t>
            </a:r>
            <a:endParaRPr sz="3200" b="0" i="0" u="none" strike="noStrike" cap="none" dirty="0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2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29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5" name="Google Shape;295;p55"/>
          <p:cNvSpPr txBox="1"/>
          <p:nvPr/>
        </p:nvSpPr>
        <p:spPr>
          <a:xfrm>
            <a:off x="1430647" y="101475"/>
            <a:ext cx="7766700" cy="12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4000" b="1" i="0" u="none" strike="noStrike" cap="none" dirty="0">
                <a:solidFill>
                  <a:srgbClr val="000000"/>
                </a:solidFill>
                <a:sym typeface="Arial"/>
              </a:rPr>
              <a:t>Wake up to what is happening:</a:t>
            </a:r>
            <a:endParaRPr sz="4000" b="0" i="0" u="none" strike="noStrike" cap="none" dirty="0">
              <a:solidFill>
                <a:srgbClr val="000000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296" name="Google Shape;296;p55"/>
          <p:cNvSpPr txBox="1"/>
          <p:nvPr/>
        </p:nvSpPr>
        <p:spPr>
          <a:xfrm>
            <a:off x="855000" y="2046600"/>
            <a:ext cx="8917920" cy="4508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57200" marR="0" lvl="0" indent="-457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0C226"/>
              </a:buClr>
              <a:buSzPts val="2560"/>
              <a:buFont typeface="Arial"/>
              <a:buChar char="•"/>
            </a:pPr>
            <a:r>
              <a:rPr lang="en-GB" sz="32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In the world -  I Chron.12:32 the sons of Issachar, who had understanding of the times, to know what Israel ought to do. </a:t>
            </a:r>
            <a:endParaRPr sz="3200" b="0" i="0" u="none" strike="noStrike" cap="none" dirty="0"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1001"/>
              </a:spcBef>
              <a:spcAft>
                <a:spcPts val="0"/>
              </a:spcAft>
              <a:buNone/>
            </a:pPr>
            <a:endParaRPr sz="3200" b="0" i="0" u="none" strike="noStrike" cap="none" dirty="0"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-457200" algn="l" rtl="0">
              <a:lnSpc>
                <a:spcPct val="100000"/>
              </a:lnSpc>
              <a:spcBef>
                <a:spcPts val="1001"/>
              </a:spcBef>
              <a:spcAft>
                <a:spcPts val="0"/>
              </a:spcAft>
              <a:buClr>
                <a:srgbClr val="90C226"/>
              </a:buClr>
              <a:buSzPts val="2560"/>
              <a:buFont typeface="Arial"/>
              <a:buChar char="•"/>
            </a:pPr>
            <a:r>
              <a:rPr lang="en-GB" sz="32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In the Church. Acts 2:17.</a:t>
            </a:r>
            <a:endParaRPr sz="3200" b="0" i="0" u="none" strike="noStrike" cap="none" dirty="0"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1001"/>
              </a:spcBef>
              <a:spcAft>
                <a:spcPts val="0"/>
              </a:spcAft>
              <a:buNone/>
            </a:pPr>
            <a:endParaRPr sz="3200" b="0" i="0" u="none" strike="noStrike" cap="none" dirty="0"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-457200" algn="l" rtl="0">
              <a:lnSpc>
                <a:spcPct val="100000"/>
              </a:lnSpc>
              <a:spcBef>
                <a:spcPts val="1001"/>
              </a:spcBef>
              <a:spcAft>
                <a:spcPts val="0"/>
              </a:spcAft>
              <a:buClr>
                <a:srgbClr val="90C226"/>
              </a:buClr>
              <a:buSzPts val="2560"/>
              <a:buFont typeface="Arial"/>
              <a:buChar char="•"/>
            </a:pPr>
            <a:r>
              <a:rPr lang="en-GB" sz="32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In Society.  Exodus 2:23-25, Matt. </a:t>
            </a:r>
            <a:r>
              <a:rPr lang="en-GB" sz="32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9:36. Romans 13:11-14.</a:t>
            </a:r>
            <a:endParaRPr sz="3200" b="0" i="0" u="none" strike="noStrike" cap="none" dirty="0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2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29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/>
                                        <p:tgtEl>
                                          <p:spTgt spid="29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1" name="Google Shape;301;p56"/>
          <p:cNvSpPr txBox="1"/>
          <p:nvPr/>
        </p:nvSpPr>
        <p:spPr>
          <a:xfrm>
            <a:off x="1187640" y="251951"/>
            <a:ext cx="8085960" cy="97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6000" b="1" i="0" u="none" strike="noStrike" cap="none" dirty="0">
                <a:solidFill>
                  <a:srgbClr val="000000"/>
                </a:solidFill>
                <a:sym typeface="Arial"/>
              </a:rPr>
              <a:t>Look up.</a:t>
            </a:r>
            <a:endParaRPr sz="6000" b="0" i="0" u="none" strike="noStrike" cap="none" dirty="0">
              <a:solidFill>
                <a:srgbClr val="000000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302" name="Google Shape;302;p56"/>
          <p:cNvSpPr txBox="1"/>
          <p:nvPr/>
        </p:nvSpPr>
        <p:spPr>
          <a:xfrm>
            <a:off x="347975" y="1691014"/>
            <a:ext cx="9440700" cy="49150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40000" lnSpcReduction="20000"/>
          </a:bodyPr>
          <a:lstStyle/>
          <a:p>
            <a:pPr marL="857160" marR="0" lvl="0" indent="-6438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0C226"/>
              </a:buClr>
              <a:buSzPct val="80000"/>
              <a:buFont typeface="Noto Sans Symbols"/>
              <a:buChar char="▪"/>
            </a:pPr>
            <a:r>
              <a:rPr lang="en-GB" sz="7000" b="1" i="0" u="none" strike="noStrike" cap="none" dirty="0">
                <a:solidFill>
                  <a:srgbClr val="292F33"/>
                </a:solidFill>
                <a:latin typeface="Arial"/>
                <a:ea typeface="Arial"/>
                <a:cs typeface="Arial"/>
                <a:sym typeface="Arial"/>
              </a:rPr>
              <a:t>Ps. 121:1,2 I will lift up my eyes to the hills. Where shall my help come from?  My help comes from Jehovah, who made Heaven and earth.</a:t>
            </a:r>
            <a:endParaRPr sz="7000" b="0" i="0" u="none" strike="noStrike" cap="none" dirty="0"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1001"/>
              </a:spcBef>
              <a:spcAft>
                <a:spcPts val="0"/>
              </a:spcAft>
              <a:buNone/>
            </a:pPr>
            <a:endParaRPr sz="7000" b="0" i="0" u="none" strike="noStrike" cap="none" dirty="0">
              <a:latin typeface="Arial"/>
              <a:ea typeface="Arial"/>
              <a:cs typeface="Arial"/>
              <a:sym typeface="Arial"/>
            </a:endParaRPr>
          </a:p>
          <a:p>
            <a:pPr marL="857160" marR="0" lvl="0" indent="-643800" algn="l" rtl="0">
              <a:lnSpc>
                <a:spcPct val="100000"/>
              </a:lnSpc>
              <a:spcBef>
                <a:spcPts val="1001"/>
              </a:spcBef>
              <a:spcAft>
                <a:spcPts val="0"/>
              </a:spcAft>
              <a:buClr>
                <a:srgbClr val="90C226"/>
              </a:buClr>
              <a:buSzPct val="80000"/>
              <a:buFont typeface="Noto Sans Symbols"/>
              <a:buChar char="▪"/>
            </a:pPr>
            <a:r>
              <a:rPr lang="en-GB" sz="7000" b="1" i="0" u="sng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Luke_21:28</a:t>
            </a:r>
            <a:r>
              <a:rPr lang="en-GB" sz="70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 And when these things begin to happen, then look up and lift up your heads, for your redemption draws near.</a:t>
            </a:r>
            <a:endParaRPr sz="7000" b="0" i="0" u="none" strike="noStrike" cap="none" dirty="0"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1001"/>
              </a:spcBef>
              <a:spcAft>
                <a:spcPts val="0"/>
              </a:spcAft>
              <a:buNone/>
            </a:pPr>
            <a:endParaRPr sz="7000" b="0" i="0" u="none" strike="noStrike" cap="none" dirty="0">
              <a:latin typeface="Arial"/>
              <a:ea typeface="Arial"/>
              <a:cs typeface="Arial"/>
              <a:sym typeface="Arial"/>
            </a:endParaRPr>
          </a:p>
          <a:p>
            <a:pPr marL="857159" marR="0" lvl="0" indent="-643799" algn="l" rtl="0">
              <a:lnSpc>
                <a:spcPct val="100000"/>
              </a:lnSpc>
              <a:spcBef>
                <a:spcPts val="1001"/>
              </a:spcBef>
              <a:spcAft>
                <a:spcPts val="0"/>
              </a:spcAft>
              <a:buClr>
                <a:srgbClr val="90C226"/>
              </a:buClr>
              <a:buSzPct val="80000"/>
              <a:buFont typeface="Noto Sans Symbols"/>
              <a:buChar char="▪"/>
            </a:pPr>
            <a:r>
              <a:rPr lang="en-GB" sz="7000" b="1" i="0" u="sng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John_4:35</a:t>
            </a:r>
            <a:r>
              <a:rPr lang="en-GB" sz="70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 Do you not say, </a:t>
            </a:r>
            <a:r>
              <a:rPr lang="en-GB" sz="7000" b="1" i="1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It is</a:t>
            </a:r>
            <a:r>
              <a:rPr lang="en-GB" sz="70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yet four months, and the harvest comes? Behold, I say to you, Lift up your eyes and look on the fields, for they are white to harvest already.</a:t>
            </a:r>
            <a:endParaRPr sz="7000" b="0" i="0" u="none" strike="noStrike" cap="none" dirty="0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3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30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/>
                                        <p:tgtEl>
                                          <p:spTgt spid="30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" name="Google Shape;307;p57"/>
          <p:cNvSpPr txBox="1"/>
          <p:nvPr/>
        </p:nvSpPr>
        <p:spPr>
          <a:xfrm>
            <a:off x="1506960" y="332640"/>
            <a:ext cx="7766640" cy="10828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6000" b="1" i="0" u="none" strike="noStrike" cap="none" dirty="0">
                <a:solidFill>
                  <a:srgbClr val="000000"/>
                </a:solidFill>
                <a:sym typeface="Arial"/>
              </a:rPr>
              <a:t>Rise Up….</a:t>
            </a:r>
            <a:endParaRPr sz="6000" b="0" i="0" u="none" strike="noStrike" cap="none" dirty="0">
              <a:solidFill>
                <a:srgbClr val="000000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308" name="Google Shape;308;p57"/>
          <p:cNvSpPr txBox="1"/>
          <p:nvPr/>
        </p:nvSpPr>
        <p:spPr>
          <a:xfrm>
            <a:off x="1506960" y="2007000"/>
            <a:ext cx="7766640" cy="441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57200" marR="0" lvl="0" indent="-457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0C226"/>
              </a:buClr>
              <a:buSzPts val="2560"/>
              <a:buFont typeface="Arial"/>
              <a:buChar char="•"/>
            </a:pPr>
            <a:r>
              <a:rPr lang="en-GB" sz="32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Sanctify yourselves for tomorrow the Lord will do wonders among you. Josh.3:5</a:t>
            </a:r>
            <a:endParaRPr sz="3200" b="0" i="0" u="none" strike="noStrike" cap="none" dirty="0"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1001"/>
              </a:spcBef>
              <a:spcAft>
                <a:spcPts val="0"/>
              </a:spcAft>
              <a:buNone/>
            </a:pPr>
            <a:endParaRPr sz="3200" b="0" i="0" u="none" strike="noStrike" cap="none" dirty="0"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-457200" algn="l" rtl="0">
              <a:lnSpc>
                <a:spcPct val="100000"/>
              </a:lnSpc>
              <a:spcBef>
                <a:spcPts val="1001"/>
              </a:spcBef>
              <a:spcAft>
                <a:spcPts val="0"/>
              </a:spcAft>
              <a:buClr>
                <a:srgbClr val="90C226"/>
              </a:buClr>
              <a:buSzPts val="2560"/>
              <a:buFont typeface="Arial"/>
              <a:buChar char="•"/>
            </a:pPr>
            <a:r>
              <a:rPr lang="en-GB" sz="32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Joshua 3:2-4.</a:t>
            </a:r>
            <a:endParaRPr sz="3200" b="0" i="0" u="none" strike="noStrike" cap="none" dirty="0"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1001"/>
              </a:spcBef>
              <a:spcAft>
                <a:spcPts val="0"/>
              </a:spcAft>
              <a:buNone/>
            </a:pPr>
            <a:endParaRPr sz="3200" b="0" i="0" u="none" strike="noStrike" cap="none" dirty="0"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-457200" algn="l" rtl="0">
              <a:lnSpc>
                <a:spcPct val="100000"/>
              </a:lnSpc>
              <a:spcBef>
                <a:spcPts val="1001"/>
              </a:spcBef>
              <a:spcAft>
                <a:spcPts val="0"/>
              </a:spcAft>
              <a:buClr>
                <a:srgbClr val="90C226"/>
              </a:buClr>
              <a:buSzPts val="2560"/>
              <a:buFont typeface="Arial"/>
              <a:buChar char="•"/>
            </a:pPr>
            <a:r>
              <a:rPr lang="en-GB" sz="32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Isaiah 43:18-20</a:t>
            </a:r>
            <a:endParaRPr sz="3200" b="0" i="0" u="none" strike="noStrike" cap="none" dirty="0"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1001"/>
              </a:spcBef>
              <a:spcAft>
                <a:spcPts val="0"/>
              </a:spcAft>
              <a:buNone/>
            </a:pPr>
            <a:endParaRPr sz="3200" b="0" i="0" u="none" strike="noStrike" cap="none" dirty="0"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1001"/>
              </a:spcBef>
              <a:spcAft>
                <a:spcPts val="0"/>
              </a:spcAft>
              <a:buNone/>
            </a:pPr>
            <a:endParaRPr sz="3200" b="0" i="0" u="none" strike="noStrike" cap="none" dirty="0"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1001"/>
              </a:spcBef>
              <a:spcAft>
                <a:spcPts val="0"/>
              </a:spcAft>
              <a:buNone/>
            </a:pPr>
            <a:endParaRPr sz="3200" b="0" i="0" u="none" strike="noStrike" cap="none" dirty="0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3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3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/>
                                        <p:tgtEl>
                                          <p:spTgt spid="30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3" name="Google Shape;313;p58"/>
          <p:cNvSpPr txBox="1"/>
          <p:nvPr/>
        </p:nvSpPr>
        <p:spPr>
          <a:xfrm>
            <a:off x="1506960" y="237600"/>
            <a:ext cx="7766640" cy="10965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6000" b="1" i="0" u="none" strike="noStrike" cap="none" dirty="0">
                <a:solidFill>
                  <a:srgbClr val="000000"/>
                </a:solidFill>
                <a:sym typeface="Arial"/>
              </a:rPr>
              <a:t>Challenge…..</a:t>
            </a:r>
            <a:endParaRPr sz="6000" b="0" i="0" u="none" strike="noStrike" cap="none" dirty="0">
              <a:solidFill>
                <a:srgbClr val="000000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314" name="Google Shape;314;p58"/>
          <p:cNvSpPr txBox="1"/>
          <p:nvPr/>
        </p:nvSpPr>
        <p:spPr>
          <a:xfrm>
            <a:off x="1506960" y="1781280"/>
            <a:ext cx="7766640" cy="4838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2500" lnSpcReduction="20000"/>
          </a:bodyPr>
          <a:lstStyle/>
          <a:p>
            <a:pPr marL="457200" marR="0" lvl="0" indent="-44500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0C226"/>
              </a:buClr>
              <a:buSzPct val="80000"/>
              <a:buFont typeface="Arial"/>
              <a:buChar char="•"/>
            </a:pPr>
            <a:r>
              <a:rPr lang="en-GB" sz="32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Involvement</a:t>
            </a:r>
            <a:endParaRPr sz="3200" b="0" i="0" u="none" strike="noStrike" cap="none"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0" algn="l" rtl="0">
              <a:lnSpc>
                <a:spcPct val="100000"/>
              </a:lnSpc>
              <a:spcBef>
                <a:spcPts val="1001"/>
              </a:spcBef>
              <a:spcAft>
                <a:spcPts val="0"/>
              </a:spcAft>
              <a:buNone/>
            </a:pPr>
            <a:endParaRPr sz="3200"/>
          </a:p>
          <a:p>
            <a:pPr marL="457200" marR="0" lvl="0" indent="-445008" algn="l" rtl="0">
              <a:lnSpc>
                <a:spcPct val="100000"/>
              </a:lnSpc>
              <a:spcBef>
                <a:spcPts val="1001"/>
              </a:spcBef>
              <a:spcAft>
                <a:spcPts val="0"/>
              </a:spcAft>
              <a:buClr>
                <a:srgbClr val="90C226"/>
              </a:buClr>
              <a:buSzPct val="80000"/>
              <a:buFont typeface="Arial"/>
              <a:buChar char="•"/>
            </a:pPr>
            <a:r>
              <a:rPr lang="en-GB" sz="32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Commitment</a:t>
            </a:r>
            <a:endParaRPr sz="3200" b="0" i="0" u="none" strike="noStrike" cap="none"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1001"/>
              </a:spcBef>
              <a:spcAft>
                <a:spcPts val="0"/>
              </a:spcAft>
              <a:buNone/>
            </a:pPr>
            <a:endParaRPr sz="3200" b="0" i="0" u="none" strike="noStrike" cap="none"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-445008" algn="l" rtl="0">
              <a:lnSpc>
                <a:spcPct val="100000"/>
              </a:lnSpc>
              <a:spcBef>
                <a:spcPts val="1001"/>
              </a:spcBef>
              <a:spcAft>
                <a:spcPts val="0"/>
              </a:spcAft>
              <a:buClr>
                <a:srgbClr val="90C226"/>
              </a:buClr>
              <a:buSzPct val="80000"/>
              <a:buFont typeface="Arial"/>
              <a:buChar char="•"/>
            </a:pPr>
            <a:r>
              <a:rPr lang="en-GB" sz="3200" b="1" i="0" u="sng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Pro_10:5</a:t>
            </a:r>
            <a:r>
              <a:rPr lang="en-GB" sz="32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 He who gathers in summer </a:t>
            </a:r>
            <a:r>
              <a:rPr lang="en-GB" sz="3200" b="1" i="1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is</a:t>
            </a:r>
            <a:r>
              <a:rPr lang="en-GB" sz="32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a wise son; but he who sleeps in harvest </a:t>
            </a:r>
            <a:r>
              <a:rPr lang="en-GB" sz="3200" b="1" i="1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is</a:t>
            </a:r>
            <a:r>
              <a:rPr lang="en-GB" sz="32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a son who causes shame.</a:t>
            </a:r>
            <a:endParaRPr sz="3200" b="0" i="0" u="none" strike="noStrike" cap="none"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1001"/>
              </a:spcBef>
              <a:spcAft>
                <a:spcPts val="0"/>
              </a:spcAft>
              <a:buNone/>
            </a:pPr>
            <a:endParaRPr sz="3200" b="0" i="0" u="none" strike="noStrike" cap="none"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-445008" algn="l" rtl="0">
              <a:lnSpc>
                <a:spcPct val="100000"/>
              </a:lnSpc>
              <a:spcBef>
                <a:spcPts val="1001"/>
              </a:spcBef>
              <a:spcAft>
                <a:spcPts val="0"/>
              </a:spcAft>
              <a:buClr>
                <a:srgbClr val="90C226"/>
              </a:buClr>
              <a:buSzPct val="80000"/>
              <a:buFont typeface="Arial"/>
              <a:buChar char="•"/>
            </a:pPr>
            <a:r>
              <a:rPr lang="en-GB" sz="32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Matt 26.40 What! Could you not watch with Me one hour? </a:t>
            </a:r>
            <a:endParaRPr sz="3200" b="0" i="0" u="none" strike="noStrike" cap="none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3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3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/>
                                        <p:tgtEl>
                                          <p:spTgt spid="3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/>
                                        <p:tgtEl>
                                          <p:spTgt spid="31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9" name="Google Shape;319;p59"/>
          <p:cNvSpPr txBox="1"/>
          <p:nvPr/>
        </p:nvSpPr>
        <p:spPr>
          <a:xfrm>
            <a:off x="860040" y="294480"/>
            <a:ext cx="8413560" cy="10833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60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Isaiah 61:1-3</a:t>
            </a:r>
            <a:endParaRPr sz="3200" b="0" i="0" u="none" strike="noStrike" cap="none" dirty="0">
              <a:solidFill>
                <a:srgbClr val="000000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320" name="Google Shape;320;p59"/>
          <p:cNvSpPr txBox="1"/>
          <p:nvPr/>
        </p:nvSpPr>
        <p:spPr>
          <a:xfrm>
            <a:off x="707400" y="2340000"/>
            <a:ext cx="8724699" cy="34344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200" b="1" i="0" u="none" strike="noStrike" cap="none" dirty="0">
                <a:solidFill>
                  <a:srgbClr val="C9211E"/>
                </a:solidFill>
                <a:latin typeface="Arial"/>
                <a:ea typeface="Arial"/>
                <a:cs typeface="Arial"/>
                <a:sym typeface="Arial"/>
              </a:rPr>
              <a:t>Just As I am without one plea</a:t>
            </a:r>
            <a:endParaRPr sz="3200" b="0" strike="noStrike" dirty="0"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200" b="1" strike="noStrike" dirty="0">
                <a:solidFill>
                  <a:srgbClr val="C9211E"/>
                </a:solidFill>
                <a:latin typeface="Arial"/>
                <a:ea typeface="Arial"/>
                <a:cs typeface="Arial"/>
                <a:sym typeface="Arial"/>
              </a:rPr>
              <a:t>but that thy blood was shed for me </a:t>
            </a:r>
            <a:endParaRPr sz="3200" b="0" strike="noStrike" dirty="0"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200" b="1" strike="noStrike" dirty="0">
                <a:solidFill>
                  <a:srgbClr val="C9211E"/>
                </a:solidFill>
                <a:latin typeface="Arial"/>
                <a:ea typeface="Arial"/>
                <a:cs typeface="Arial"/>
                <a:sym typeface="Arial"/>
              </a:rPr>
              <a:t>and that thou </a:t>
            </a:r>
            <a:r>
              <a:rPr lang="en-GB" sz="3200" b="1" strike="noStrike" dirty="0" err="1">
                <a:solidFill>
                  <a:srgbClr val="C9211E"/>
                </a:solidFill>
                <a:latin typeface="Arial"/>
                <a:ea typeface="Arial"/>
                <a:cs typeface="Arial"/>
                <a:sym typeface="Arial"/>
              </a:rPr>
              <a:t>bids’t</a:t>
            </a:r>
            <a:r>
              <a:rPr lang="en-GB" sz="3200" b="1" strike="noStrike" dirty="0">
                <a:solidFill>
                  <a:srgbClr val="C9211E"/>
                </a:solidFill>
                <a:latin typeface="Arial"/>
                <a:ea typeface="Arial"/>
                <a:cs typeface="Arial"/>
                <a:sym typeface="Arial"/>
              </a:rPr>
              <a:t> me come to thee </a:t>
            </a:r>
            <a:endParaRPr sz="3200" b="0" strike="noStrike" dirty="0"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200" b="1" strike="noStrike" dirty="0">
                <a:solidFill>
                  <a:srgbClr val="C9211E"/>
                </a:solidFill>
                <a:latin typeface="Arial"/>
                <a:ea typeface="Arial"/>
                <a:cs typeface="Arial"/>
                <a:sym typeface="Arial"/>
              </a:rPr>
              <a:t>O Lamb of God I </a:t>
            </a:r>
            <a:r>
              <a:rPr lang="en-GB" sz="3200" b="1" strike="noStrike" dirty="0" err="1">
                <a:solidFill>
                  <a:srgbClr val="C9211E"/>
                </a:solidFill>
                <a:latin typeface="Arial"/>
                <a:ea typeface="Arial"/>
                <a:cs typeface="Arial"/>
                <a:sym typeface="Arial"/>
              </a:rPr>
              <a:t>come,I</a:t>
            </a:r>
            <a:r>
              <a:rPr lang="en-GB" sz="3200" b="1" strike="noStrike" dirty="0">
                <a:solidFill>
                  <a:srgbClr val="C9211E"/>
                </a:solidFill>
                <a:latin typeface="Arial"/>
                <a:ea typeface="Arial"/>
                <a:cs typeface="Arial"/>
                <a:sym typeface="Arial"/>
              </a:rPr>
              <a:t> come</a:t>
            </a:r>
            <a:endParaRPr sz="3200" b="0" strike="noStrike" dirty="0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296</Words>
  <Application>Microsoft Office PowerPoint</Application>
  <PresentationFormat>Widescreen</PresentationFormat>
  <Paragraphs>37</Paragraphs>
  <Slides>7</Slides>
  <Notes>7</Notes>
  <HiddenSlides>0</HiddenSlides>
  <MMClips>0</MMClips>
  <ScaleCrop>false</ScaleCrop>
  <HeadingPairs>
    <vt:vector size="4" baseType="variant">
      <vt:variant>
        <vt:lpstr>Theme</vt:lpstr>
      </vt:variant>
      <vt:variant>
        <vt:i4>4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Office Theme</vt:lpstr>
      <vt:lpstr>Office Theme</vt:lpstr>
      <vt:lpstr>Office Theme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lastModifiedBy>Andy Acreman</cp:lastModifiedBy>
  <cp:revision>2</cp:revision>
  <dcterms:modified xsi:type="dcterms:W3CDTF">2025-11-09T17:01:50Z</dcterms:modified>
</cp:coreProperties>
</file>